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4"/>
  </p:notesMasterIdLst>
  <p:sldIdLst>
    <p:sldId id="277" r:id="rId2"/>
    <p:sldId id="3101" r:id="rId3"/>
    <p:sldId id="3102" r:id="rId4"/>
    <p:sldId id="3099" r:id="rId5"/>
    <p:sldId id="3103" r:id="rId6"/>
    <p:sldId id="3104" r:id="rId7"/>
    <p:sldId id="3110" r:id="rId8"/>
    <p:sldId id="3112" r:id="rId9"/>
    <p:sldId id="3109" r:id="rId10"/>
    <p:sldId id="3111" r:id="rId11"/>
    <p:sldId id="3113" r:id="rId12"/>
    <p:sldId id="3106" r:id="rId13"/>
    <p:sldId id="3107" r:id="rId14"/>
    <p:sldId id="3108" r:id="rId15"/>
    <p:sldId id="3100" r:id="rId16"/>
    <p:sldId id="3124" r:id="rId17"/>
    <p:sldId id="3168" r:id="rId18"/>
    <p:sldId id="3125" r:id="rId19"/>
    <p:sldId id="3114" r:id="rId20"/>
    <p:sldId id="3115" r:id="rId21"/>
    <p:sldId id="3116" r:id="rId22"/>
    <p:sldId id="3105" r:id="rId23"/>
    <p:sldId id="3117" r:id="rId24"/>
    <p:sldId id="3131" r:id="rId25"/>
    <p:sldId id="3132" r:id="rId26"/>
    <p:sldId id="3133" r:id="rId27"/>
    <p:sldId id="3134" r:id="rId28"/>
    <p:sldId id="3130" r:id="rId29"/>
    <p:sldId id="3118" r:id="rId30"/>
    <p:sldId id="3152" r:id="rId31"/>
    <p:sldId id="3153" r:id="rId32"/>
    <p:sldId id="3154" r:id="rId33"/>
    <p:sldId id="3120" r:id="rId34"/>
    <p:sldId id="3129" r:id="rId35"/>
    <p:sldId id="3121" r:id="rId36"/>
    <p:sldId id="3122" r:id="rId37"/>
    <p:sldId id="3119" r:id="rId38"/>
    <p:sldId id="3150" r:id="rId39"/>
    <p:sldId id="3151" r:id="rId40"/>
    <p:sldId id="3155" r:id="rId41"/>
    <p:sldId id="3158" r:id="rId42"/>
    <p:sldId id="3159" r:id="rId43"/>
    <p:sldId id="3160" r:id="rId44"/>
    <p:sldId id="3161" r:id="rId45"/>
    <p:sldId id="3162" r:id="rId46"/>
    <p:sldId id="3097" r:id="rId47"/>
    <p:sldId id="3098" r:id="rId48"/>
    <p:sldId id="3142" r:id="rId49"/>
    <p:sldId id="3135" r:id="rId50"/>
    <p:sldId id="3137" r:id="rId51"/>
    <p:sldId id="3165" r:id="rId52"/>
    <p:sldId id="3166" r:id="rId53"/>
    <p:sldId id="3167" r:id="rId54"/>
    <p:sldId id="3138" r:id="rId55"/>
    <p:sldId id="3139" r:id="rId56"/>
    <p:sldId id="3140" r:id="rId57"/>
    <p:sldId id="3141" r:id="rId58"/>
    <p:sldId id="3143" r:id="rId59"/>
    <p:sldId id="3169" r:id="rId60"/>
    <p:sldId id="3170" r:id="rId61"/>
    <p:sldId id="3174" r:id="rId62"/>
    <p:sldId id="3171" r:id="rId63"/>
    <p:sldId id="3172" r:id="rId64"/>
    <p:sldId id="3173" r:id="rId65"/>
    <p:sldId id="3176" r:id="rId66"/>
    <p:sldId id="3177" r:id="rId67"/>
    <p:sldId id="3178" r:id="rId68"/>
    <p:sldId id="3179" r:id="rId69"/>
    <p:sldId id="3180" r:id="rId70"/>
    <p:sldId id="3181" r:id="rId71"/>
    <p:sldId id="3182" r:id="rId72"/>
    <p:sldId id="3184" r:id="rId73"/>
    <p:sldId id="3185" r:id="rId74"/>
    <p:sldId id="3186" r:id="rId75"/>
    <p:sldId id="3187" r:id="rId76"/>
    <p:sldId id="3188" r:id="rId77"/>
    <p:sldId id="3189" r:id="rId78"/>
    <p:sldId id="3190" r:id="rId79"/>
    <p:sldId id="3192" r:id="rId80"/>
    <p:sldId id="3191" r:id="rId81"/>
    <p:sldId id="3148" r:id="rId82"/>
    <p:sldId id="3209" r:id="rId83"/>
    <p:sldId id="3217" r:id="rId84"/>
    <p:sldId id="3202" r:id="rId85"/>
    <p:sldId id="3208" r:id="rId86"/>
    <p:sldId id="3203" r:id="rId87"/>
    <p:sldId id="3195" r:id="rId88"/>
    <p:sldId id="3193" r:id="rId89"/>
    <p:sldId id="3199" r:id="rId90"/>
    <p:sldId id="3216" r:id="rId91"/>
    <p:sldId id="3194" r:id="rId92"/>
    <p:sldId id="3196" r:id="rId93"/>
    <p:sldId id="3197" r:id="rId94"/>
    <p:sldId id="3213" r:id="rId95"/>
    <p:sldId id="3211" r:id="rId96"/>
    <p:sldId id="3221" r:id="rId97"/>
    <p:sldId id="3200" r:id="rId98"/>
    <p:sldId id="3210" r:id="rId99"/>
    <p:sldId id="3215" r:id="rId100"/>
    <p:sldId id="3207" r:id="rId101"/>
    <p:sldId id="3212" r:id="rId102"/>
    <p:sldId id="3201" r:id="rId103"/>
    <p:sldId id="3205" r:id="rId104"/>
    <p:sldId id="3204" r:id="rId105"/>
    <p:sldId id="3214" r:id="rId106"/>
    <p:sldId id="3206" r:id="rId107"/>
    <p:sldId id="3198" r:id="rId108"/>
    <p:sldId id="3157" r:id="rId109"/>
    <p:sldId id="3222" r:id="rId110"/>
    <p:sldId id="3156" r:id="rId111"/>
    <p:sldId id="3219" r:id="rId112"/>
    <p:sldId id="3220" r:id="rId1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43D60FA-36F4-4728-BA16-15B4F62F765C}">
          <p14:sldIdLst>
            <p14:sldId id="277"/>
            <p14:sldId id="3101"/>
            <p14:sldId id="3102"/>
          </p14:sldIdLst>
        </p14:section>
        <p14:section name="Graaf" id="{2F2DD7BE-C421-4EDE-9D4F-D3C767FE6905}">
          <p14:sldIdLst>
            <p14:sldId id="3099"/>
            <p14:sldId id="3103"/>
            <p14:sldId id="3104"/>
            <p14:sldId id="3110"/>
            <p14:sldId id="3112"/>
            <p14:sldId id="3109"/>
            <p14:sldId id="3111"/>
            <p14:sldId id="3113"/>
            <p14:sldId id="3106"/>
            <p14:sldId id="3107"/>
            <p14:sldId id="3108"/>
            <p14:sldId id="3100"/>
            <p14:sldId id="3124"/>
            <p14:sldId id="3168"/>
            <p14:sldId id="3125"/>
            <p14:sldId id="3114"/>
            <p14:sldId id="3115"/>
            <p14:sldId id="3116"/>
            <p14:sldId id="3105"/>
            <p14:sldId id="3117"/>
            <p14:sldId id="3131"/>
            <p14:sldId id="3132"/>
            <p14:sldId id="3133"/>
            <p14:sldId id="3134"/>
            <p14:sldId id="3130"/>
            <p14:sldId id="3118"/>
            <p14:sldId id="3152"/>
            <p14:sldId id="3153"/>
            <p14:sldId id="3154"/>
            <p14:sldId id="3120"/>
            <p14:sldId id="3129"/>
            <p14:sldId id="3121"/>
            <p14:sldId id="3122"/>
            <p14:sldId id="3119"/>
            <p14:sldId id="3150"/>
            <p14:sldId id="3151"/>
            <p14:sldId id="3155"/>
          </p14:sldIdLst>
        </p14:section>
        <p14:section name="GraphDB" id="{8E4A8384-DE3F-4AFF-9B7D-D615CA7FB6C0}">
          <p14:sldIdLst>
            <p14:sldId id="3158"/>
            <p14:sldId id="3159"/>
            <p14:sldId id="3160"/>
            <p14:sldId id="3161"/>
            <p14:sldId id="3162"/>
            <p14:sldId id="3097"/>
            <p14:sldId id="3098"/>
            <p14:sldId id="3142"/>
            <p14:sldId id="3135"/>
            <p14:sldId id="3137"/>
            <p14:sldId id="3165"/>
            <p14:sldId id="3166"/>
            <p14:sldId id="3167"/>
            <p14:sldId id="3138"/>
            <p14:sldId id="3139"/>
            <p14:sldId id="3140"/>
            <p14:sldId id="3141"/>
            <p14:sldId id="3143"/>
            <p14:sldId id="3169"/>
            <p14:sldId id="3170"/>
            <p14:sldId id="3174"/>
            <p14:sldId id="3171"/>
            <p14:sldId id="3172"/>
            <p14:sldId id="3173"/>
            <p14:sldId id="3176"/>
            <p14:sldId id="3177"/>
            <p14:sldId id="3178"/>
            <p14:sldId id="3179"/>
            <p14:sldId id="3180"/>
            <p14:sldId id="3181"/>
            <p14:sldId id="3182"/>
            <p14:sldId id="3184"/>
            <p14:sldId id="3185"/>
            <p14:sldId id="3186"/>
            <p14:sldId id="3187"/>
            <p14:sldId id="3188"/>
            <p14:sldId id="3189"/>
            <p14:sldId id="3190"/>
            <p14:sldId id="3192"/>
            <p14:sldId id="3191"/>
          </p14:sldIdLst>
        </p14:section>
        <p14:section name="KerstQuiz" id="{369F8B29-B0EE-448F-9A17-94911B22C3BE}">
          <p14:sldIdLst>
            <p14:sldId id="3148"/>
            <p14:sldId id="3209"/>
            <p14:sldId id="3217"/>
            <p14:sldId id="3202"/>
            <p14:sldId id="3208"/>
            <p14:sldId id="3203"/>
            <p14:sldId id="3195"/>
            <p14:sldId id="3193"/>
            <p14:sldId id="3199"/>
            <p14:sldId id="3216"/>
            <p14:sldId id="3194"/>
            <p14:sldId id="3196"/>
            <p14:sldId id="3197"/>
            <p14:sldId id="3213"/>
            <p14:sldId id="3211"/>
            <p14:sldId id="3221"/>
            <p14:sldId id="3200"/>
            <p14:sldId id="3210"/>
            <p14:sldId id="3215"/>
            <p14:sldId id="3207"/>
            <p14:sldId id="3212"/>
            <p14:sldId id="3201"/>
            <p14:sldId id="3205"/>
            <p14:sldId id="3204"/>
            <p14:sldId id="3214"/>
            <p14:sldId id="3206"/>
            <p14:sldId id="3198"/>
            <p14:sldId id="3157"/>
            <p14:sldId id="3222"/>
            <p14:sldId id="3156"/>
            <p14:sldId id="3219"/>
            <p14:sldId id="32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32" userDrawn="1">
          <p15:clr>
            <a:srgbClr val="A4A3A4"/>
          </p15:clr>
        </p15:guide>
        <p15:guide id="2" pos="28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8164A4"/>
    <a:srgbClr val="FF0066"/>
    <a:srgbClr val="E97132"/>
    <a:srgbClr val="47D45A"/>
    <a:srgbClr val="F2F2F2"/>
    <a:srgbClr val="000409"/>
    <a:srgbClr val="FFF100"/>
    <a:srgbClr val="FFFFCF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F8CABC-9F5B-41B3-A4E4-3004FF53B3E3}" v="1650" dt="2024-12-17T09:15:46.3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00" autoAdjust="0"/>
    <p:restoredTop sz="96081" autoAdjust="0"/>
  </p:normalViewPr>
  <p:slideViewPr>
    <p:cSldViewPr snapToGrid="0" showGuides="1">
      <p:cViewPr varScale="1">
        <p:scale>
          <a:sx n="94" d="100"/>
          <a:sy n="94" d="100"/>
        </p:scale>
        <p:origin x="312" y="312"/>
      </p:cViewPr>
      <p:guideLst>
        <p:guide orient="horz" pos="2832"/>
        <p:guide pos="2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heme" Target="theme/theme1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notesMaster" Target="notesMasters/notesMaster1.xml"/><Relationship Id="rId119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9961BA8A-53C4-4109-9665-30954871D48C}"/>
    <pc:docChg chg="undo redo custSel addSld delSld modSld sldOrd modMainMaster">
      <pc:chgData name="Lucas Jellema" userId="7e183fbb-84e0-44b3-9b03-0792bc8d162b" providerId="ADAL" clId="{9961BA8A-53C4-4109-9665-30954871D48C}" dt="2024-11-26T07:20:49.469" v="9366" actId="1076"/>
      <pc:docMkLst>
        <pc:docMk/>
      </pc:docMkLst>
      <pc:sldChg chg="addSp modSp add mod modClrScheme modAnim chgLayout">
        <pc:chgData name="Lucas Jellema" userId="7e183fbb-84e0-44b3-9b03-0792bc8d162b" providerId="ADAL" clId="{9961BA8A-53C4-4109-9665-30954871D48C}" dt="2024-11-26T05:40:03.326" v="9206" actId="14100"/>
        <pc:sldMkLst>
          <pc:docMk/>
          <pc:sldMk cId="2184301910" sldId="276"/>
        </pc:sldMkLst>
        <pc:spChg chg="add mod ord">
          <ac:chgData name="Lucas Jellema" userId="7e183fbb-84e0-44b3-9b03-0792bc8d162b" providerId="ADAL" clId="{9961BA8A-53C4-4109-9665-30954871D48C}" dt="2024-11-21T10:27:18.962" v="2394" actId="14100"/>
          <ac:spMkLst>
            <pc:docMk/>
            <pc:sldMk cId="2184301910" sldId="276"/>
            <ac:spMk id="2" creationId="{FC4E70CE-784D-669F-CADD-DCEB748C7D82}"/>
          </ac:spMkLst>
        </pc:spChg>
        <pc:cxnChg chg="mod">
          <ac:chgData name="Lucas Jellema" userId="7e183fbb-84e0-44b3-9b03-0792bc8d162b" providerId="ADAL" clId="{9961BA8A-53C4-4109-9665-30954871D48C}" dt="2024-11-26T05:39:59.554" v="9205" actId="14100"/>
          <ac:cxnSpMkLst>
            <pc:docMk/>
            <pc:sldMk cId="2184301910" sldId="276"/>
            <ac:cxnSpMk id="21" creationId="{6E35C3AA-1B6A-1B38-F6E8-1C8616956B1F}"/>
          </ac:cxnSpMkLst>
        </pc:cxnChg>
        <pc:cxnChg chg="mod">
          <ac:chgData name="Lucas Jellema" userId="7e183fbb-84e0-44b3-9b03-0792bc8d162b" providerId="ADAL" clId="{9961BA8A-53C4-4109-9665-30954871D48C}" dt="2024-11-26T05:40:03.326" v="9206" actId="14100"/>
          <ac:cxnSpMkLst>
            <pc:docMk/>
            <pc:sldMk cId="2184301910" sldId="276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6T05:39:56.434" v="9204" actId="14100"/>
          <ac:cxnSpMkLst>
            <pc:docMk/>
            <pc:sldMk cId="2184301910" sldId="276"/>
            <ac:cxnSpMk id="29" creationId="{BF2A8C5A-D3CB-4CED-5A01-F943E14CCDA1}"/>
          </ac:cxnSpMkLst>
        </pc:cxnChg>
      </pc:sldChg>
      <pc:sldChg chg="addSp modSp mod modAnim">
        <pc:chgData name="Lucas Jellema" userId="7e183fbb-84e0-44b3-9b03-0792bc8d162b" providerId="ADAL" clId="{9961BA8A-53C4-4109-9665-30954871D48C}" dt="2024-11-26T07:20:49.469" v="9366" actId="1076"/>
        <pc:sldMkLst>
          <pc:docMk/>
          <pc:sldMk cId="1726859992" sldId="277"/>
        </pc:sldMkLst>
        <pc:spChg chg="mod">
          <ac:chgData name="Lucas Jellema" userId="7e183fbb-84e0-44b3-9b03-0792bc8d162b" providerId="ADAL" clId="{9961BA8A-53C4-4109-9665-30954871D48C}" dt="2024-11-21T09:56:34.963" v="1" actId="20577"/>
          <ac:spMkLst>
            <pc:docMk/>
            <pc:sldMk cId="1726859992" sldId="277"/>
            <ac:spMk id="3" creationId="{E7A45773-A54F-C259-C920-F35007ADA2D2}"/>
          </ac:spMkLst>
        </pc:spChg>
        <pc:picChg chg="add mod">
          <ac:chgData name="Lucas Jellema" userId="7e183fbb-84e0-44b3-9b03-0792bc8d162b" providerId="ADAL" clId="{9961BA8A-53C4-4109-9665-30954871D48C}" dt="2024-11-26T07:20:43.041" v="9363" actId="1076"/>
          <ac:picMkLst>
            <pc:docMk/>
            <pc:sldMk cId="1726859992" sldId="277"/>
            <ac:picMk id="4" creationId="{BC92134F-BA0C-EFF5-1741-77E8180EFC07}"/>
          </ac:picMkLst>
        </pc:picChg>
        <pc:picChg chg="add mod">
          <ac:chgData name="Lucas Jellema" userId="7e183fbb-84e0-44b3-9b03-0792bc8d162b" providerId="ADAL" clId="{9961BA8A-53C4-4109-9665-30954871D48C}" dt="2024-11-26T07:20:39.589" v="9362" actId="1076"/>
          <ac:picMkLst>
            <pc:docMk/>
            <pc:sldMk cId="1726859992" sldId="277"/>
            <ac:picMk id="5" creationId="{AE221005-FEC3-8B13-5ABD-7203D2F2991F}"/>
          </ac:picMkLst>
        </pc:picChg>
        <pc:picChg chg="add mod">
          <ac:chgData name="Lucas Jellema" userId="7e183fbb-84e0-44b3-9b03-0792bc8d162b" providerId="ADAL" clId="{9961BA8A-53C4-4109-9665-30954871D48C}" dt="2024-11-26T07:20:49.469" v="9366" actId="1076"/>
          <ac:picMkLst>
            <pc:docMk/>
            <pc:sldMk cId="1726859992" sldId="277"/>
            <ac:picMk id="6" creationId="{A4CCAF69-9577-04E5-8457-3BA916F89415}"/>
          </ac:picMkLst>
        </pc:picChg>
      </pc:sldChg>
      <pc:sldChg chg="addSp modSp add mod">
        <pc:chgData name="Lucas Jellema" userId="7e183fbb-84e0-44b3-9b03-0792bc8d162b" providerId="ADAL" clId="{9961BA8A-53C4-4109-9665-30954871D48C}" dt="2024-11-24T08:40:48.119" v="7560" actId="1076"/>
        <pc:sldMkLst>
          <pc:docMk/>
          <pc:sldMk cId="1258221772" sldId="285"/>
        </pc:sldMkLst>
        <pc:spChg chg="add mod">
          <ac:chgData name="Lucas Jellema" userId="7e183fbb-84e0-44b3-9b03-0792bc8d162b" providerId="ADAL" clId="{9961BA8A-53C4-4109-9665-30954871D48C}" dt="2024-11-24T08:40:48.119" v="7560" actId="1076"/>
          <ac:spMkLst>
            <pc:docMk/>
            <pc:sldMk cId="1258221772" sldId="285"/>
            <ac:spMk id="2" creationId="{8388C9B8-BBAE-547D-F3F9-5AB5336830D7}"/>
          </ac:spMkLst>
        </pc:spChg>
      </pc:sldChg>
      <pc:sldChg chg="add modAnim">
        <pc:chgData name="Lucas Jellema" userId="7e183fbb-84e0-44b3-9b03-0792bc8d162b" providerId="ADAL" clId="{9961BA8A-53C4-4109-9665-30954871D48C}" dt="2024-11-21T11:01:28.464" v="3041"/>
        <pc:sldMkLst>
          <pc:docMk/>
          <pc:sldMk cId="2980584565" sldId="286"/>
        </pc:sldMkLst>
      </pc:sldChg>
      <pc:sldChg chg="addSp delSp modSp add mod modAnim">
        <pc:chgData name="Lucas Jellema" userId="7e183fbb-84e0-44b3-9b03-0792bc8d162b" providerId="ADAL" clId="{9961BA8A-53C4-4109-9665-30954871D48C}" dt="2024-11-26T05:40:49.260" v="9285" actId="1036"/>
        <pc:sldMkLst>
          <pc:docMk/>
          <pc:sldMk cId="3452201553" sldId="288"/>
        </pc:sldMkLst>
        <pc:spChg chg="add mod">
          <ac:chgData name="Lucas Jellema" userId="7e183fbb-84e0-44b3-9b03-0792bc8d162b" providerId="ADAL" clId="{9961BA8A-53C4-4109-9665-30954871D48C}" dt="2024-11-21T10:27:51.100" v="2407" actId="20577"/>
          <ac:spMkLst>
            <pc:docMk/>
            <pc:sldMk cId="3452201553" sldId="288"/>
            <ac:spMk id="2" creationId="{DCECB40C-7D8F-1A56-D681-2B7077780D6D}"/>
          </ac:spMkLst>
        </pc:spChg>
        <pc:cxnChg chg="add mod">
          <ac:chgData name="Lucas Jellema" userId="7e183fbb-84e0-44b3-9b03-0792bc8d162b" providerId="ADAL" clId="{9961BA8A-53C4-4109-9665-30954871D48C}" dt="2024-11-26T05:40:38.247" v="9242" actId="1036"/>
          <ac:cxnSpMkLst>
            <pc:docMk/>
            <pc:sldMk cId="3452201553" sldId="288"/>
            <ac:cxnSpMk id="3" creationId="{8A534CE1-56D3-0A3C-F0E2-8AE63422A119}"/>
          </ac:cxnSpMkLst>
        </pc:cxnChg>
        <pc:cxnChg chg="add mod">
          <ac:chgData name="Lucas Jellema" userId="7e183fbb-84e0-44b3-9b03-0792bc8d162b" providerId="ADAL" clId="{9961BA8A-53C4-4109-9665-30954871D48C}" dt="2024-11-26T05:40:49.260" v="9285" actId="1036"/>
          <ac:cxnSpMkLst>
            <pc:docMk/>
            <pc:sldMk cId="3452201553" sldId="288"/>
            <ac:cxnSpMk id="16" creationId="{9DCB17DE-7AC7-28E7-BEA3-A5B9A902857F}"/>
          </ac:cxnSpMkLst>
        </pc:cxnChg>
        <pc:cxnChg chg="add mod">
          <ac:chgData name="Lucas Jellema" userId="7e183fbb-84e0-44b3-9b03-0792bc8d162b" providerId="ADAL" clId="{9961BA8A-53C4-4109-9665-30954871D48C}" dt="2024-11-26T05:40:43.511" v="9267" actId="1036"/>
          <ac:cxnSpMkLst>
            <pc:docMk/>
            <pc:sldMk cId="3452201553" sldId="288"/>
            <ac:cxnSpMk id="17" creationId="{7A57F5F7-567F-A51A-64C1-A3441911B9E6}"/>
          </ac:cxnSpMkLst>
        </pc:cxnChg>
        <pc:cxnChg chg="del mod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1" creationId="{6E35C3AA-1B6A-1B38-F6E8-1C8616956B1F}"/>
          </ac:cxnSpMkLst>
        </pc:cxnChg>
        <pc:cxnChg chg="del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6T05:40:17.599" v="9207" actId="478"/>
          <ac:cxnSpMkLst>
            <pc:docMk/>
            <pc:sldMk cId="3452201553" sldId="288"/>
            <ac:cxnSpMk id="29" creationId="{BF2A8C5A-D3CB-4CED-5A01-F943E14CCDA1}"/>
          </ac:cxnSpMkLst>
        </pc:cxn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329504" sldId="2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01362063" sldId="29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43574430" sldId="29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42194337" sldId="2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411679753" sldId="2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3810560281" sldId="296"/>
        </pc:sldMkLst>
      </pc:sldChg>
      <pc:sldChg chg="addSp delSp modSp add del mod ord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1738351873" sldId="297"/>
        </pc:sldMkLst>
        <pc:spChg chg="del">
          <ac:chgData name="Lucas Jellema" userId="7e183fbb-84e0-44b3-9b03-0792bc8d162b" providerId="ADAL" clId="{9961BA8A-53C4-4109-9665-30954871D48C}" dt="2024-11-24T06:54:17.029" v="5803" actId="478"/>
          <ac:spMkLst>
            <pc:docMk/>
            <pc:sldMk cId="1738351873" sldId="297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11:50:20.472" v="8778" actId="20577"/>
          <ac:spMkLst>
            <pc:docMk/>
            <pc:sldMk cId="1738351873" sldId="297"/>
            <ac:spMk id="3" creationId="{AF921BB5-CD3D-4AF1-C3A1-07FB06C654C3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4:44.867" v="5831" actId="14100"/>
          <ac:spMkLst>
            <pc:docMk/>
            <pc:sldMk cId="1738351873" sldId="29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6:56:41.485" v="5847" actId="478"/>
          <ac:spMkLst>
            <pc:docMk/>
            <pc:sldMk cId="1738351873" sldId="297"/>
            <ac:spMk id="15" creationId="{51B07416-8976-5976-F04D-ACC4866EE563}"/>
          </ac:spMkLst>
        </pc:spChg>
        <pc:spChg chg="add mod">
          <ac:chgData name="Lucas Jellema" userId="7e183fbb-84e0-44b3-9b03-0792bc8d162b" providerId="ADAL" clId="{9961BA8A-53C4-4109-9665-30954871D48C}" dt="2024-11-24T06:56:30.226" v="5845" actId="1076"/>
          <ac:spMkLst>
            <pc:docMk/>
            <pc:sldMk cId="1738351873" sldId="297"/>
            <ac:spMk id="21" creationId="{06078483-9324-B2DA-4E97-68A58FA0D616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4:39.231" v="5830" actId="1038"/>
          <ac:spMkLst>
            <pc:docMk/>
            <pc:sldMk cId="1738351873" sldId="297"/>
            <ac:spMk id="27" creationId="{F97E10A5-1B30-999E-9AD3-3F68C3D6823C}"/>
          </ac:spMkLst>
        </pc:spChg>
        <pc:cxnChg chg="add mod">
          <ac:chgData name="Lucas Jellema" userId="7e183fbb-84e0-44b3-9b03-0792bc8d162b" providerId="ADAL" clId="{9961BA8A-53C4-4109-9665-30954871D48C}" dt="2024-11-24T06:56:30.226" v="5845" actId="1076"/>
          <ac:cxnSpMkLst>
            <pc:docMk/>
            <pc:sldMk cId="1738351873" sldId="297"/>
            <ac:cxnSpMk id="20" creationId="{7FD425B2-BD1B-17F2-AE15-410E65746710}"/>
          </ac:cxnSpMkLst>
        </pc:cxnChg>
        <pc:cxnChg chg="mod">
          <ac:chgData name="Lucas Jellema" userId="7e183fbb-84e0-44b3-9b03-0792bc8d162b" providerId="ADAL" clId="{9961BA8A-53C4-4109-9665-30954871D48C}" dt="2024-11-24T06:54:44.867" v="5831" actId="14100"/>
          <ac:cxnSpMkLst>
            <pc:docMk/>
            <pc:sldMk cId="1738351873" sldId="297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4:39.231" v="5830" actId="1038"/>
          <ac:cxnSpMkLst>
            <pc:docMk/>
            <pc:sldMk cId="1738351873" sldId="297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2190408715" sldId="297"/>
        </pc:sldMkLst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3965058283" sldId="298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965058283" sldId="298"/>
            <ac:spMk id="4" creationId="{0F77F6EC-3778-7D51-CBC1-F267208AC1CC}"/>
          </ac:spMkLst>
        </pc:spChg>
      </pc:sldChg>
      <pc:sldChg chg="modSp add mod">
        <pc:chgData name="Lucas Jellema" userId="7e183fbb-84e0-44b3-9b03-0792bc8d162b" providerId="ADAL" clId="{9961BA8A-53C4-4109-9665-30954871D48C}" dt="2024-11-26T05:08:13.362" v="8958" actId="20577"/>
        <pc:sldMkLst>
          <pc:docMk/>
          <pc:sldMk cId="372461004" sldId="299"/>
        </pc:sldMkLst>
        <pc:spChg chg="mod">
          <ac:chgData name="Lucas Jellema" userId="7e183fbb-84e0-44b3-9b03-0792bc8d162b" providerId="ADAL" clId="{9961BA8A-53C4-4109-9665-30954871D48C}" dt="2024-11-26T05:08:13.362" v="8958" actId="20577"/>
          <ac:spMkLst>
            <pc:docMk/>
            <pc:sldMk cId="372461004" sldId="299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72461004" sldId="299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42.465" v="8282" actId="404"/>
          <ac:spMkLst>
            <pc:docMk/>
            <pc:sldMk cId="372461004" sldId="299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46.077" v="8283" actId="404"/>
          <ac:spMkLst>
            <pc:docMk/>
            <pc:sldMk cId="372461004" sldId="299"/>
            <ac:spMk id="17" creationId="{E02FA008-75AB-8E39-697F-5DE76A9327CE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00042001" sldId="300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00042001" sldId="300"/>
            <ac:spMk id="4" creationId="{4FFB3C43-3B46-98CE-AC6F-E6489BD77D7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367202914" sldId="301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67202914" sldId="301"/>
            <ac:spMk id="4" creationId="{D8AD1EF2-C3DE-7FD1-39AB-817F5B7B28A6}"/>
          </ac:spMkLst>
        </pc:spChg>
      </pc:sldChg>
      <pc:sldChg chg="modSp add">
        <pc:chgData name="Lucas Jellema" userId="7e183fbb-84e0-44b3-9b03-0792bc8d162b" providerId="ADAL" clId="{9961BA8A-53C4-4109-9665-30954871D48C}" dt="2024-11-24T10:54:41.716" v="8281" actId="404"/>
        <pc:sldMkLst>
          <pc:docMk/>
          <pc:sldMk cId="2353258433" sldId="302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353258433" sldId="302"/>
            <ac:spMk id="4" creationId="{D8AD1EF2-C3DE-7FD1-39AB-817F5B7B28A6}"/>
          </ac:spMkLst>
        </pc:spChg>
        <pc:spChg chg="mod">
          <ac:chgData name="Lucas Jellema" userId="7e183fbb-84e0-44b3-9b03-0792bc8d162b" providerId="ADAL" clId="{9961BA8A-53C4-4109-9665-30954871D48C}" dt="2024-11-24T10:54:41.716" v="8281" actId="404"/>
          <ac:spMkLst>
            <pc:docMk/>
            <pc:sldMk cId="2353258433" sldId="302"/>
            <ac:spMk id="6" creationId="{0CA6CFEA-65D6-950C-AECB-1DDF0B8E93AB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1824094808" sldId="303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824094808" sldId="303"/>
            <ac:spMk id="4" creationId="{19CFE4A5-FB63-6ACE-BDDA-50661DC0F4BE}"/>
          </ac:spMkLst>
        </pc:spChg>
      </pc:sldChg>
      <pc:sldChg chg="modSp add">
        <pc:chgData name="Lucas Jellema" userId="7e183fbb-84e0-44b3-9b03-0792bc8d162b" providerId="ADAL" clId="{9961BA8A-53C4-4109-9665-30954871D48C}" dt="2024-11-24T11:02:14.115" v="8301" actId="1036"/>
        <pc:sldMkLst>
          <pc:docMk/>
          <pc:sldMk cId="343398891" sldId="304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343398891" sldId="304"/>
            <ac:spMk id="4" creationId="{4FFB3C43-3B46-98CE-AC6F-E6489BD77D7B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3" creationId="{5CAB5ED2-9B71-3888-A114-47C2162FAEBE}"/>
          </ac:spMkLst>
        </pc:spChg>
        <pc:spChg chg="mod">
          <ac:chgData name="Lucas Jellema" userId="7e183fbb-84e0-44b3-9b03-0792bc8d162b" providerId="ADAL" clId="{9961BA8A-53C4-4109-9665-30954871D48C}" dt="2024-11-24T11:02:14.115" v="8301" actId="1036"/>
          <ac:spMkLst>
            <pc:docMk/>
            <pc:sldMk cId="343398891" sldId="304"/>
            <ac:spMk id="14" creationId="{51DA0A6D-0E29-EF85-CFB8-D9593B0A37ED}"/>
          </ac:spMkLst>
        </pc:sp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2" creationId="{2C42ADE7-42AD-F5E6-ECD7-F33B8B253254}"/>
          </ac:picMkLst>
        </pc:picChg>
        <pc:picChg chg="mod">
          <ac:chgData name="Lucas Jellema" userId="7e183fbb-84e0-44b3-9b03-0792bc8d162b" providerId="ADAL" clId="{9961BA8A-53C4-4109-9665-30954871D48C}" dt="2024-11-24T11:02:14.115" v="8301" actId="1036"/>
          <ac:picMkLst>
            <pc:docMk/>
            <pc:sldMk cId="343398891" sldId="304"/>
            <ac:picMk id="4104" creationId="{6D534215-760C-70FE-B353-6769F49D123D}"/>
          </ac:picMkLst>
        </pc:picChg>
      </pc:sldChg>
      <pc:sldChg chg="modSp add">
        <pc:chgData name="Lucas Jellema" userId="7e183fbb-84e0-44b3-9b03-0792bc8d162b" providerId="ADAL" clId="{9961BA8A-53C4-4109-9665-30954871D48C}" dt="2024-11-24T11:02:21.934" v="8302" actId="404"/>
        <pc:sldMkLst>
          <pc:docMk/>
          <pc:sldMk cId="1020599635" sldId="305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020599635" sldId="305"/>
            <ac:spMk id="4" creationId="{2891D73B-410B-40CF-2E54-AAFFF8834D60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8" creationId="{54725A0A-6F75-032F-5DF8-EB30C1028EF5}"/>
          </ac:spMkLst>
        </pc:spChg>
        <pc:spChg chg="mod">
          <ac:chgData name="Lucas Jellema" userId="7e183fbb-84e0-44b3-9b03-0792bc8d162b" providerId="ADAL" clId="{9961BA8A-53C4-4109-9665-30954871D48C}" dt="2024-11-24T11:02:21.934" v="8302" actId="404"/>
          <ac:spMkLst>
            <pc:docMk/>
            <pc:sldMk cId="1020599635" sldId="305"/>
            <ac:spMk id="9" creationId="{C10232CB-DDB6-4573-826D-322987E1F6DD}"/>
          </ac:spMkLst>
        </pc:spChg>
      </pc:sldChg>
      <pc:sldChg chg="addSp delSp modSp add del mod ord modAnim">
        <pc:chgData name="Lucas Jellema" userId="7e183fbb-84e0-44b3-9b03-0792bc8d162b" providerId="ADAL" clId="{9961BA8A-53C4-4109-9665-30954871D48C}" dt="2024-11-24T07:39:00.630" v="6619" actId="47"/>
        <pc:sldMkLst>
          <pc:docMk/>
          <pc:sldMk cId="2247142758" sldId="305"/>
        </pc:sldMkLst>
        <pc:spChg chg="del">
          <ac:chgData name="Lucas Jellema" userId="7e183fbb-84e0-44b3-9b03-0792bc8d162b" providerId="ADAL" clId="{9961BA8A-53C4-4109-9665-30954871D48C}" dt="2024-11-24T06:57:43.608" v="5858" actId="478"/>
          <ac:spMkLst>
            <pc:docMk/>
            <pc:sldMk cId="2247142758" sldId="305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7:21:12.647" v="5916" actId="20577"/>
          <ac:spMkLst>
            <pc:docMk/>
            <pc:sldMk cId="2247142758" sldId="305"/>
            <ac:spMk id="3" creationId="{292524CC-4C61-CDDB-8815-54177E3D04C7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7:17:48.573" v="5886" actId="20577"/>
          <ac:spMkLst>
            <pc:docMk/>
            <pc:sldMk cId="2247142758" sldId="305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6:58:11.282" v="5879" actId="1076"/>
          <ac:spMkLst>
            <pc:docMk/>
            <pc:sldMk cId="2247142758" sldId="305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53:41.907" v="5764" actId="1076"/>
          <ac:spMkLst>
            <pc:docMk/>
            <pc:sldMk cId="2247142758" sldId="305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58:06.012" v="5876" actId="14100"/>
          <ac:spMkLst>
            <pc:docMk/>
            <pc:sldMk cId="2247142758" sldId="305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5" creationId="{51B07416-8976-5976-F04D-ACC4866EE563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53:30.674" v="5762" actId="1076"/>
          <ac:spMkLst>
            <pc:docMk/>
            <pc:sldMk cId="2247142758" sldId="305"/>
            <ac:spMk id="30" creationId="{9E42A8C1-98A4-C11C-14D1-B820A00FE4BB}"/>
          </ac:spMkLst>
        </pc:spChg>
        <pc:cxnChg chg="mod">
          <ac:chgData name="Lucas Jellema" userId="7e183fbb-84e0-44b3-9b03-0792bc8d162b" providerId="ADAL" clId="{9961BA8A-53C4-4109-9665-30954871D48C}" dt="2024-11-24T06:58:14.494" v="5880" actId="14100"/>
          <ac:cxnSpMkLst>
            <pc:docMk/>
            <pc:sldMk cId="2247142758" sldId="305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57:58.056" v="5875" actId="14100"/>
          <ac:cxnSpMkLst>
            <pc:docMk/>
            <pc:sldMk cId="2247142758" sldId="305"/>
            <ac:cxnSpMk id="29" creationId="{BF2A8C5A-D3CB-4CED-5A01-F943E14CCDA1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8:21:10.623" v="7271"/>
        <pc:sldMkLst>
          <pc:docMk/>
          <pc:sldMk cId="2430146582" sldId="306"/>
        </pc:sldMkLst>
        <pc:spChg chg="del">
          <ac:chgData name="Lucas Jellema" userId="7e183fbb-84e0-44b3-9b03-0792bc8d162b" providerId="ADAL" clId="{9961BA8A-53C4-4109-9665-30954871D48C}" dt="2024-11-24T08:19:19.252" v="7204" actId="478"/>
          <ac:spMkLst>
            <pc:docMk/>
            <pc:sldMk cId="2430146582" sldId="306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19:35.418" v="7250" actId="20577"/>
          <ac:spMkLst>
            <pc:docMk/>
            <pc:sldMk cId="2430146582" sldId="306"/>
            <ac:spMk id="3" creationId="{2D6C6E7C-BA95-9735-7590-0931955F17D8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19:44.501" v="7259" actId="1036"/>
          <ac:spMkLst>
            <pc:docMk/>
            <pc:sldMk cId="2430146582" sldId="306"/>
            <ac:spMk id="27" creationId="{F97E10A5-1B30-999E-9AD3-3F68C3D6823C}"/>
          </ac:spMkLst>
        </pc:spChg>
        <pc:picChg chg="add mod">
          <ac:chgData name="Lucas Jellema" userId="7e183fbb-84e0-44b3-9b03-0792bc8d162b" providerId="ADAL" clId="{9961BA8A-53C4-4109-9665-30954871D48C}" dt="2024-11-24T08:20:31.603" v="7263" actId="1076"/>
          <ac:picMkLst>
            <pc:docMk/>
            <pc:sldMk cId="2430146582" sldId="306"/>
            <ac:picMk id="6146" creationId="{170D6FC5-EF9A-09CD-0E15-B7D299CA7A4B}"/>
          </ac:picMkLst>
        </pc:picChg>
        <pc:picChg chg="add mod">
          <ac:chgData name="Lucas Jellema" userId="7e183fbb-84e0-44b3-9b03-0792bc8d162b" providerId="ADAL" clId="{9961BA8A-53C4-4109-9665-30954871D48C}" dt="2024-11-24T08:21:01.580" v="7269" actId="14100"/>
          <ac:picMkLst>
            <pc:docMk/>
            <pc:sldMk cId="2430146582" sldId="306"/>
            <ac:picMk id="6148" creationId="{B070D18F-BED5-B2FD-5A8A-19590F681059}"/>
          </ac:picMkLst>
        </pc:picChg>
      </pc:sldChg>
      <pc:sldChg chg="addSp delSp modSp add mod modAnim">
        <pc:chgData name="Lucas Jellema" userId="7e183fbb-84e0-44b3-9b03-0792bc8d162b" providerId="ADAL" clId="{9961BA8A-53C4-4109-9665-30954871D48C}" dt="2024-11-24T08:31:48.121" v="7463"/>
        <pc:sldMkLst>
          <pc:docMk/>
          <pc:sldMk cId="920290913" sldId="307"/>
        </pc:sldMkLst>
        <pc:spChg chg="del">
          <ac:chgData name="Lucas Jellema" userId="7e183fbb-84e0-44b3-9b03-0792bc8d162b" providerId="ADAL" clId="{9961BA8A-53C4-4109-9665-30954871D48C}" dt="2024-11-24T08:27:54.516" v="7412" actId="478"/>
          <ac:spMkLst>
            <pc:docMk/>
            <pc:sldMk cId="920290913" sldId="307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8" creationId="{C550C7CF-6905-4CEF-F353-A5CA2DBFDA73}"/>
          </ac:spMkLst>
        </pc:spChg>
        <pc:spChg chg="mod or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9" creationId="{4A2F897C-4603-FE1C-EDB3-A3B1E71186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31:34.276" v="7461" actId="14100"/>
          <ac:spMkLst>
            <pc:docMk/>
            <pc:sldMk cId="920290913" sldId="307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8:31:04.956" v="7455" actId="1035"/>
          <ac:spMkLst>
            <pc:docMk/>
            <pc:sldMk cId="920290913" sldId="307"/>
            <ac:spMk id="30" creationId="{9E42A8C1-98A4-C11C-14D1-B820A00FE4BB}"/>
          </ac:spMkLst>
        </pc:spChg>
        <pc:picChg chg="add mod">
          <ac:chgData name="Lucas Jellema" userId="7e183fbb-84e0-44b3-9b03-0792bc8d162b" providerId="ADAL" clId="{9961BA8A-53C4-4109-9665-30954871D48C}" dt="2024-11-24T08:29:46.431" v="7419" actId="1076"/>
          <ac:picMkLst>
            <pc:docMk/>
            <pc:sldMk cId="920290913" sldId="307"/>
            <ac:picMk id="17" creationId="{30F055EC-3290-1B7E-CEAD-A278C3620C00}"/>
          </ac:picMkLst>
        </pc:picChg>
        <pc:picChg chg="add mod">
          <ac:chgData name="Lucas Jellema" userId="7e183fbb-84e0-44b3-9b03-0792bc8d162b" providerId="ADAL" clId="{9961BA8A-53C4-4109-9665-30954871D48C}" dt="2024-11-24T08:27:50.351" v="7411" actId="1076"/>
          <ac:picMkLst>
            <pc:docMk/>
            <pc:sldMk cId="920290913" sldId="307"/>
            <ac:picMk id="19" creationId="{55E277E6-1FA7-0B81-0A1B-D0C0AC718487}"/>
          </ac:picMkLst>
        </pc:picChg>
        <pc:cxnChg chg="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25" creationId="{B698247D-D3B3-4F37-FED5-7E1A5A5E0375}"/>
          </ac:cxnSpMkLst>
        </pc:cxnChg>
        <pc:cxnChg chg="del mod">
          <ac:chgData name="Lucas Jellema" userId="7e183fbb-84e0-44b3-9b03-0792bc8d162b" providerId="ADAL" clId="{9961BA8A-53C4-4109-9665-30954871D48C}" dt="2024-11-24T08:29:54.114" v="7421" actId="478"/>
          <ac:cxnSpMkLst>
            <pc:docMk/>
            <pc:sldMk cId="920290913" sldId="307"/>
            <ac:cxnSpMk id="26" creationId="{3BEE8047-B955-FE3E-B926-0D37FDC24E8F}"/>
          </ac:cxnSpMkLst>
        </pc:cxnChg>
        <pc:cxnChg chg="mod ord">
          <ac:chgData name="Lucas Jellema" userId="7e183fbb-84e0-44b3-9b03-0792bc8d162b" providerId="ADAL" clId="{9961BA8A-53C4-4109-9665-30954871D48C}" dt="2024-11-24T08:31:31.620" v="7460" actId="14100"/>
          <ac:cxnSpMkLst>
            <pc:docMk/>
            <pc:sldMk cId="920290913" sldId="307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4T08:31:04.956" v="7455" actId="1035"/>
          <ac:cxnSpMkLst>
            <pc:docMk/>
            <pc:sldMk cId="920290913" sldId="307"/>
            <ac:cxnSpMk id="35" creationId="{FF889CBF-F41B-8CEE-4951-C1BDF9D70F0C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08:52:27.728" v="7788"/>
        <pc:sldMkLst>
          <pc:docMk/>
          <pc:sldMk cId="845160810" sldId="308"/>
        </pc:sldMkLst>
        <pc:spChg chg="del mod">
          <ac:chgData name="Lucas Jellema" userId="7e183fbb-84e0-44b3-9b03-0792bc8d162b" providerId="ADAL" clId="{9961BA8A-53C4-4109-9665-30954871D48C}" dt="2024-11-24T08:24:07.085" v="7284" actId="478"/>
          <ac:spMkLst>
            <pc:docMk/>
            <pc:sldMk cId="845160810" sldId="308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25:14.926" v="7345" actId="14100"/>
          <ac:spMkLst>
            <pc:docMk/>
            <pc:sldMk cId="845160810" sldId="308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25:28.355" v="7348" actId="20577"/>
          <ac:spMkLst>
            <pc:docMk/>
            <pc:sldMk cId="845160810" sldId="308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8:52:23.306" v="7787" actId="478"/>
          <ac:spMkLst>
            <pc:docMk/>
            <pc:sldMk cId="845160810" sldId="308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28" creationId="{3DBE40E5-381A-D7DC-E0EE-C1F655DC8FD1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1" creationId="{A17D20AC-E60C-48EC-2B49-D39515219BA9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4" creationId="{F9318785-9043-1E06-C227-54BED6E41385}"/>
          </ac:spMkLst>
        </pc:spChg>
        <pc:spChg chg="mod">
          <ac:chgData name="Lucas Jellema" userId="7e183fbb-84e0-44b3-9b03-0792bc8d162b" providerId="ADAL" clId="{9961BA8A-53C4-4109-9665-30954871D48C}" dt="2024-11-24T08:25:25.256" v="7347" actId="20577"/>
          <ac:spMkLst>
            <pc:docMk/>
            <pc:sldMk cId="845160810" sldId="308"/>
            <ac:spMk id="35" creationId="{4EF39143-C935-0E27-CF56-A7DFC9B289E4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6" creationId="{4E677338-E77F-A094-90DC-AF9AF7A6066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7" creationId="{FE0C902D-D8EB-B905-F79E-33DC690BAEEE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8" creationId="{4D03C10A-E4C8-364B-B034-C372B60DC693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39" creationId="{B1BA22F7-63AE-D6C1-BF0B-BB8890D1376A}"/>
          </ac:spMkLst>
        </pc:spChg>
        <pc:spChg chg="mod">
          <ac:chgData name="Lucas Jellema" userId="7e183fbb-84e0-44b3-9b03-0792bc8d162b" providerId="ADAL" clId="{9961BA8A-53C4-4109-9665-30954871D48C}" dt="2024-11-24T08:25:05.807" v="7344" actId="1036"/>
          <ac:spMkLst>
            <pc:docMk/>
            <pc:sldMk cId="845160810" sldId="308"/>
            <ac:spMk id="40" creationId="{09360538-FF6C-8801-6E3D-1E3BA85199D6}"/>
          </ac:spMkLst>
        </pc:spChg>
        <pc:spChg chg="add mod">
          <ac:chgData name="Lucas Jellema" userId="7e183fbb-84e0-44b3-9b03-0792bc8d162b" providerId="ADAL" clId="{9961BA8A-53C4-4109-9665-30954871D48C}" dt="2024-11-24T08:24:58.637" v="7322" actId="20577"/>
          <ac:spMkLst>
            <pc:docMk/>
            <pc:sldMk cId="845160810" sldId="308"/>
            <ac:spMk id="42" creationId="{131D24FA-B0A1-E319-AC28-63A586ABEAD6}"/>
          </ac:spMkLst>
        </pc:spChg>
        <pc:picChg chg="add del mod">
          <ac:chgData name="Lucas Jellema" userId="7e183fbb-84e0-44b3-9b03-0792bc8d162b" providerId="ADAL" clId="{9961BA8A-53C4-4109-9665-30954871D48C}" dt="2024-11-24T08:52:20.290" v="7786" actId="478"/>
          <ac:picMkLst>
            <pc:docMk/>
            <pc:sldMk cId="845160810" sldId="308"/>
            <ac:picMk id="7170" creationId="{F91B6FD5-DE3F-D98C-2FA8-19E2D87313FD}"/>
          </ac:picMkLst>
        </pc:pic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25:05.807" v="7344" actId="1036"/>
          <ac:cxnSpMkLst>
            <pc:docMk/>
            <pc:sldMk cId="845160810" sldId="308"/>
            <ac:cxnSpMk id="33" creationId="{6452415E-5276-4975-A0C9-08433B1A07EA}"/>
          </ac:cxnSpMkLst>
        </pc:cxnChg>
        <pc:cxnChg chg="mod">
          <ac:chgData name="Lucas Jellema" userId="7e183fbb-84e0-44b3-9b03-0792bc8d162b" providerId="ADAL" clId="{9961BA8A-53C4-4109-9665-30954871D48C}" dt="2024-11-24T08:25:20.064" v="7346" actId="14100"/>
          <ac:cxnSpMkLst>
            <pc:docMk/>
            <pc:sldMk cId="845160810" sldId="308"/>
            <ac:cxnSpMk id="41" creationId="{FC3CC5CA-8F80-70F3-D829-5B5B49DA3064}"/>
          </ac:cxnSpMkLst>
        </pc:cxn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138307376" sldId="309"/>
        </pc:sldMkLst>
        <pc:spChg chg="del">
          <ac:chgData name="Lucas Jellema" userId="7e183fbb-84e0-44b3-9b03-0792bc8d162b" providerId="ADAL" clId="{9961BA8A-53C4-4109-9665-30954871D48C}" dt="2024-11-24T08:52:41.743" v="7789" actId="478"/>
          <ac:spMkLst>
            <pc:docMk/>
            <pc:sldMk cId="138307376" sldId="309"/>
            <ac:spMk id="2" creationId="{610B43FB-1502-33D3-64B0-35D16E06FC31}"/>
          </ac:spMkLst>
        </pc:spChg>
        <pc:spChg chg="add mod">
          <ac:chgData name="Lucas Jellema" userId="7e183fbb-84e0-44b3-9b03-0792bc8d162b" providerId="ADAL" clId="{9961BA8A-53C4-4109-9665-30954871D48C}" dt="2024-11-24T08:53:27.791" v="7818" actId="20577"/>
          <ac:spMkLst>
            <pc:docMk/>
            <pc:sldMk cId="138307376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08:53:39.569" v="7824" actId="14100"/>
          <ac:spMkLst>
            <pc:docMk/>
            <pc:sldMk cId="138307376" sldId="30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11.764" v="7833" actId="14100"/>
          <ac:spMkLst>
            <pc:docMk/>
            <pc:sldMk cId="138307376" sldId="30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8:53:31.568" v="7823" actId="20577"/>
          <ac:spMkLst>
            <pc:docMk/>
            <pc:sldMk cId="138307376" sldId="30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8:53:44.337" v="7826" actId="1076"/>
          <ac:spMkLst>
            <pc:docMk/>
            <pc:sldMk cId="138307376" sldId="309"/>
            <ac:spMk id="13" creationId="{33C9C60A-0DD0-27A9-4C0C-42D64A6923E6}"/>
          </ac:spMkLst>
        </pc:spChg>
        <pc:cxnChg chg="mod">
          <ac:chgData name="Lucas Jellema" userId="7e183fbb-84e0-44b3-9b03-0792bc8d162b" providerId="ADAL" clId="{9961BA8A-53C4-4109-9665-30954871D48C}" dt="2024-11-24T08:54:15.502" v="7834" actId="14100"/>
          <ac:cxnSpMkLst>
            <pc:docMk/>
            <pc:sldMk cId="138307376" sldId="30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8:54:11.764" v="7833" actId="14100"/>
          <ac:cxnSpMkLst>
            <pc:docMk/>
            <pc:sldMk cId="138307376" sldId="30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8:54:22.869" v="7837" actId="14100"/>
          <ac:cxnSpMkLst>
            <pc:docMk/>
            <pc:sldMk cId="138307376" sldId="309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08:53:51.258" v="7828" actId="14100"/>
          <ac:cxnSpMkLst>
            <pc:docMk/>
            <pc:sldMk cId="138307376" sldId="309"/>
            <ac:cxnSpMk id="34" creationId="{EEA26E12-1397-F08A-B4B9-2E8FE8B63ED1}"/>
          </ac:cxnSpMkLst>
        </pc:cxnChg>
        <pc:cxnChg chg="mod">
          <ac:chgData name="Lucas Jellema" userId="7e183fbb-84e0-44b3-9b03-0792bc8d162b" providerId="ADAL" clId="{9961BA8A-53C4-4109-9665-30954871D48C}" dt="2024-11-24T08:54:06.669" v="7832" actId="14100"/>
          <ac:cxnSpMkLst>
            <pc:docMk/>
            <pc:sldMk cId="138307376" sldId="309"/>
            <ac:cxnSpMk id="45" creationId="{98B27E06-73EC-643B-7857-A73AFA6668BB}"/>
          </ac:cxnSpMkLst>
        </pc:cxnChg>
      </pc:sldChg>
      <pc:sldChg chg="addSp delSp modSp add mod modShow">
        <pc:chgData name="Lucas Jellema" userId="7e183fbb-84e0-44b3-9b03-0792bc8d162b" providerId="ADAL" clId="{9961BA8A-53C4-4109-9665-30954871D48C}" dt="2024-11-24T12:03:19.631" v="8886" actId="478"/>
        <pc:sldMkLst>
          <pc:docMk/>
          <pc:sldMk cId="3199328364" sldId="309"/>
        </pc:sldMkLst>
        <pc:spChg chg="add mod">
          <ac:chgData name="Lucas Jellema" userId="7e183fbb-84e0-44b3-9b03-0792bc8d162b" providerId="ADAL" clId="{9961BA8A-53C4-4109-9665-30954871D48C}" dt="2024-11-24T12:02:12.591" v="8870" actId="5793"/>
          <ac:spMkLst>
            <pc:docMk/>
            <pc:sldMk cId="3199328364" sldId="309"/>
            <ac:spMk id="2" creationId="{F0CEA87D-F33D-984C-48C8-D57A85939EF8}"/>
          </ac:spMkLst>
        </pc:spChg>
        <pc:spChg chg="mod">
          <ac:chgData name="Lucas Jellema" userId="7e183fbb-84e0-44b3-9b03-0792bc8d162b" providerId="ADAL" clId="{9961BA8A-53C4-4109-9665-30954871D48C}" dt="2024-11-24T12:02:51.467" v="8881" actId="20577"/>
          <ac:spMkLst>
            <pc:docMk/>
            <pc:sldMk cId="3199328364" sldId="309"/>
            <ac:spMk id="3" creationId="{8AE18DDC-50D1-E240-918B-00DF7CA9E050}"/>
          </ac:spMkLst>
        </pc:spChg>
        <pc:spChg chg="del">
          <ac:chgData name="Lucas Jellema" userId="7e183fbb-84e0-44b3-9b03-0792bc8d162b" providerId="ADAL" clId="{9961BA8A-53C4-4109-9665-30954871D48C}" dt="2024-11-24T12:03:17.809" v="8885" actId="478"/>
          <ac:spMkLst>
            <pc:docMk/>
            <pc:sldMk cId="3199328364" sldId="309"/>
            <ac:spMk id="4" creationId="{9EEF4B77-0CED-4567-528A-96D0E363592C}"/>
          </ac:spMkLst>
        </pc:spChg>
        <pc:spChg chg="mod">
          <ac:chgData name="Lucas Jellema" userId="7e183fbb-84e0-44b3-9b03-0792bc8d162b" providerId="ADAL" clId="{9961BA8A-53C4-4109-9665-30954871D48C}" dt="2024-11-24T12:01:12.433" v="8793" actId="20577"/>
          <ac:spMkLst>
            <pc:docMk/>
            <pc:sldMk cId="3199328364" sldId="309"/>
            <ac:spMk id="8" creationId="{C550C7CF-6905-4CEF-F353-A5CA2DBFDA73}"/>
          </ac:spMkLst>
        </pc:spChg>
        <pc:spChg chg="add del mod">
          <ac:chgData name="Lucas Jellema" userId="7e183fbb-84e0-44b3-9b03-0792bc8d162b" providerId="ADAL" clId="{9961BA8A-53C4-4109-9665-30954871D48C}" dt="2024-11-24T12:03:19.631" v="8886" actId="478"/>
          <ac:spMkLst>
            <pc:docMk/>
            <pc:sldMk cId="3199328364" sldId="309"/>
            <ac:spMk id="9" creationId="{B6046583-3D75-1533-5638-0B36D3B8F7AA}"/>
          </ac:spMkLst>
        </pc:spChg>
        <pc:spChg chg="mod">
          <ac:chgData name="Lucas Jellema" userId="7e183fbb-84e0-44b3-9b03-0792bc8d162b" providerId="ADAL" clId="{9961BA8A-53C4-4109-9665-30954871D48C}" dt="2024-11-24T12:03:10.551" v="8884" actId="20577"/>
          <ac:spMkLst>
            <pc:docMk/>
            <pc:sldMk cId="3199328364" sldId="30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02:35.885" v="8875" actId="20577"/>
          <ac:spMkLst>
            <pc:docMk/>
            <pc:sldMk cId="3199328364" sldId="30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12:01:33.030" v="8798" actId="6549"/>
          <ac:spMkLst>
            <pc:docMk/>
            <pc:sldMk cId="3199328364" sldId="309"/>
            <ac:spMk id="17" creationId="{CF55302B-031D-5371-C767-C8F517A8DA4D}"/>
          </ac:spMkLst>
        </pc:spChg>
      </pc:sldChg>
      <pc:sldChg chg="addSp delSp modSp add del mod">
        <pc:chgData name="Lucas Jellema" userId="7e183fbb-84e0-44b3-9b03-0792bc8d162b" providerId="ADAL" clId="{9961BA8A-53C4-4109-9665-30954871D48C}" dt="2024-11-24T11:50:43.499" v="8782" actId="2696"/>
        <pc:sldMkLst>
          <pc:docMk/>
          <pc:sldMk cId="709307989" sldId="310"/>
        </pc:sldMkLst>
        <pc:spChg chg="del">
          <ac:chgData name="Lucas Jellema" userId="7e183fbb-84e0-44b3-9b03-0792bc8d162b" providerId="ADAL" clId="{9961BA8A-53C4-4109-9665-30954871D48C}" dt="2024-11-24T08:54:58.672" v="7882" actId="478"/>
          <ac:spMkLst>
            <pc:docMk/>
            <pc:sldMk cId="709307989" sldId="31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" creationId="{37E3A871-88F4-F5AB-33B2-08B35358DA3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4" creationId="{0DEBE21A-89C7-98FD-1DE3-5C5F1B4C9D12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5" creationId="{BD27ABC5-EFF2-7E60-B022-E2E32F96ABA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6" creationId="{D789E0FA-D19A-6682-CA1A-C9B3D649F997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9" creationId="{24725F91-9953-25B9-F1BC-9F311F548C58}"/>
          </ac:spMkLst>
        </pc:spChg>
        <pc:spChg chg="add mod">
          <ac:chgData name="Lucas Jellema" userId="7e183fbb-84e0-44b3-9b03-0792bc8d162b" providerId="ADAL" clId="{9961BA8A-53C4-4109-9665-30954871D48C}" dt="2024-11-24T08:54:48.174" v="7860" actId="20577"/>
          <ac:spMkLst>
            <pc:docMk/>
            <pc:sldMk cId="709307989" sldId="310"/>
            <ac:spMk id="10" creationId="{A45F314D-C5D5-7384-5C3B-E750CECA405D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2" creationId="{3BD50518-47E4-32F2-70B8-FDB62F13A844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5" creationId="{021B875F-AA4B-2186-7D2B-9DA6FADD2590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7" creationId="{39F41355-363B-B929-8F4D-1A23F695CF6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19" creationId="{1CD7379F-7958-76A1-38A2-024C28A5E26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5" creationId="{8C3EC38F-C067-AE69-7B7A-0F4A382EED21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27" creationId="{EBA7578A-51B5-7212-582D-FE5AE68CF9CF}"/>
          </ac:spMkLst>
        </pc:spChg>
        <pc:spChg chg="mod">
          <ac:chgData name="Lucas Jellema" userId="7e183fbb-84e0-44b3-9b03-0792bc8d162b" providerId="ADAL" clId="{9961BA8A-53C4-4109-9665-30954871D48C}" dt="2024-11-24T08:54:54.801" v="7881" actId="1036"/>
          <ac:spMkLst>
            <pc:docMk/>
            <pc:sldMk cId="709307989" sldId="310"/>
            <ac:spMk id="32" creationId="{41EB4B10-46E0-BAEF-FB05-82437D6B642F}"/>
          </ac:spMkLst>
        </pc:sp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18" creationId="{884434C9-9B3E-A59A-997A-326C01F0BE26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6" creationId="{D4A977B5-80A5-CED9-1141-CE770C388F9F}"/>
          </ac:cxnSpMkLst>
        </pc:cxnChg>
        <pc:cxnChg chg="mod">
          <ac:chgData name="Lucas Jellema" userId="7e183fbb-84e0-44b3-9b03-0792bc8d162b" providerId="ADAL" clId="{9961BA8A-53C4-4109-9665-30954871D48C}" dt="2024-11-24T08:54:54.801" v="7881" actId="1036"/>
          <ac:cxnSpMkLst>
            <pc:docMk/>
            <pc:sldMk cId="709307989" sldId="310"/>
            <ac:cxnSpMk id="29" creationId="{BF2A8C5A-D3CB-4CED-5A01-F943E14CCDA1}"/>
          </ac:cxnSpMkLst>
        </pc:cxn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4073252443" sldId="310"/>
        </pc:sldMkLst>
      </pc:sldChg>
      <pc:sldChg chg="add del">
        <pc:chgData name="Lucas Jellema" userId="7e183fbb-84e0-44b3-9b03-0792bc8d162b" providerId="ADAL" clId="{9961BA8A-53C4-4109-9665-30954871D48C}" dt="2024-11-24T10:51:35.344" v="8270" actId="47"/>
        <pc:sldMkLst>
          <pc:docMk/>
          <pc:sldMk cId="266106676" sldId="311"/>
        </pc:sldMkLst>
      </pc:sldChg>
      <pc:sldChg chg="addSp delSp modSp add mod">
        <pc:chgData name="Lucas Jellema" userId="7e183fbb-84e0-44b3-9b03-0792bc8d162b" providerId="ADAL" clId="{9961BA8A-53C4-4109-9665-30954871D48C}" dt="2024-11-25T17:17:01.964" v="8941"/>
        <pc:sldMkLst>
          <pc:docMk/>
          <pc:sldMk cId="821276253" sldId="312"/>
        </pc:sldMkLst>
        <pc:spChg chg="mod">
          <ac:chgData name="Lucas Jellema" userId="7e183fbb-84e0-44b3-9b03-0792bc8d162b" providerId="ADAL" clId="{9961BA8A-53C4-4109-9665-30954871D48C}" dt="2024-11-24T10:50:50.164" v="8260" actId="20577"/>
          <ac:spMkLst>
            <pc:docMk/>
            <pc:sldMk cId="821276253" sldId="312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821276253" sldId="312"/>
            <ac:spMk id="6" creationId="{DACB064A-EC91-391F-C235-328BDBF32139}"/>
          </ac:spMkLst>
        </pc:spChg>
        <pc:picChg chg="add mod">
          <ac:chgData name="Lucas Jellema" userId="7e183fbb-84e0-44b3-9b03-0792bc8d162b" providerId="ADAL" clId="{9961BA8A-53C4-4109-9665-30954871D48C}" dt="2024-11-25T17:17:01.964" v="8941"/>
          <ac:picMkLst>
            <pc:docMk/>
            <pc:sldMk cId="821276253" sldId="312"/>
            <ac:picMk id="12" creationId="{094113E4-5442-808F-52CB-0E2B392AFC66}"/>
          </ac:picMkLst>
        </pc:picChg>
        <pc:picChg chg="del mod">
          <ac:chgData name="Lucas Jellema" userId="7e183fbb-84e0-44b3-9b03-0792bc8d162b" providerId="ADAL" clId="{9961BA8A-53C4-4109-9665-30954871D48C}" dt="2024-11-25T17:17:01.476" v="8940" actId="478"/>
          <ac:picMkLst>
            <pc:docMk/>
            <pc:sldMk cId="821276253" sldId="312"/>
            <ac:picMk id="13314" creationId="{7B583CF7-46FE-CA84-1FF6-057661F55D65}"/>
          </ac:picMkLst>
        </pc:pic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047030100" sldId="313"/>
        </pc:sldMkLst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2544869074" sldId="314"/>
        </pc:sldMkLst>
        <pc:spChg chg="mod">
          <ac:chgData name="Lucas Jellema" userId="7e183fbb-84e0-44b3-9b03-0792bc8d162b" providerId="ADAL" clId="{9961BA8A-53C4-4109-9665-30954871D48C}" dt="2024-11-24T10:49:57.106" v="8217" actId="27636"/>
          <ac:spMkLst>
            <pc:docMk/>
            <pc:sldMk cId="2544869074" sldId="314"/>
            <ac:spMk id="3" creationId="{6DBA68D0-5EA5-61C5-8FD1-DAF388B048F4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544869074" sldId="314"/>
            <ac:spMk id="4" creationId="{68BF8B98-9DE4-AF58-57F8-8933B6436427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177467717" sldId="315"/>
        </pc:sldMkLst>
        <pc:spChg chg="mod">
          <ac:chgData name="Lucas Jellema" userId="7e183fbb-84e0-44b3-9b03-0792bc8d162b" providerId="ADAL" clId="{9961BA8A-53C4-4109-9665-30954871D48C}" dt="2024-11-24T10:49:57.291" v="8218" actId="27636"/>
          <ac:spMkLst>
            <pc:docMk/>
            <pc:sldMk cId="1177467717" sldId="315"/>
            <ac:spMk id="3" creationId="{9EF74468-67BE-57C6-E124-98080A8B4F9E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77467717" sldId="315"/>
            <ac:spMk id="4" creationId="{4D690119-0406-4C0B-0206-A25DED8FBA13}"/>
          </ac:spMkLst>
        </pc:spChg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2890224183" sldId="316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40075874" sldId="317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4006732642" sldId="318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719770919" sldId="319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894327700" sldId="320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851378061" sldId="321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2112129003" sldId="322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666604706" sldId="323"/>
        </pc:sldMkLst>
      </pc:sldChg>
      <pc:sldChg chg="add del">
        <pc:chgData name="Lucas Jellema" userId="7e183fbb-84e0-44b3-9b03-0792bc8d162b" providerId="ADAL" clId="{9961BA8A-53C4-4109-9665-30954871D48C}" dt="2024-11-24T10:51:32.446" v="8269" actId="47"/>
        <pc:sldMkLst>
          <pc:docMk/>
          <pc:sldMk cId="1725481214" sldId="324"/>
        </pc:sldMkLst>
      </pc:sldChg>
      <pc:sldChg chg="add del">
        <pc:chgData name="Lucas Jellema" userId="7e183fbb-84e0-44b3-9b03-0792bc8d162b" providerId="ADAL" clId="{9961BA8A-53C4-4109-9665-30954871D48C}" dt="2024-11-24T10:51:45.905" v="8271" actId="47"/>
        <pc:sldMkLst>
          <pc:docMk/>
          <pc:sldMk cId="1377578416" sldId="325"/>
        </pc:sldMkLst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556473833" sldId="32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556473833" sldId="32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2282082495" sldId="32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2282082495" sldId="328"/>
            <ac:spMk id="4" creationId="{40EF3F46-AC45-358D-CF49-ADC442192341}"/>
          </ac:spMkLst>
        </pc:spChg>
      </pc:sldChg>
      <pc:sldChg chg="addSp delSp modSp add mod delAnim modAnim">
        <pc:chgData name="Lucas Jellema" userId="7e183fbb-84e0-44b3-9b03-0792bc8d162b" providerId="ADAL" clId="{9961BA8A-53C4-4109-9665-30954871D48C}" dt="2024-11-24T11:02:47.111" v="8306" actId="1076"/>
        <pc:sldMkLst>
          <pc:docMk/>
          <pc:sldMk cId="918458986" sldId="329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918458986" sldId="329"/>
            <ac:spMk id="4" creationId="{593CBF75-1A57-5776-1B61-B813CC2AD3A7}"/>
          </ac:spMkLst>
        </pc:spChg>
        <pc:spChg chg="add del mod">
          <ac:chgData name="Lucas Jellema" userId="7e183fbb-84e0-44b3-9b03-0792bc8d162b" providerId="ADAL" clId="{9961BA8A-53C4-4109-9665-30954871D48C}" dt="2024-11-24T11:02:42.571" v="8304"/>
          <ac:spMkLst>
            <pc:docMk/>
            <pc:sldMk cId="918458986" sldId="329"/>
            <ac:spMk id="7" creationId="{53F0B93C-0ADF-1021-1184-703ED9474E8C}"/>
          </ac:spMkLst>
        </pc:spChg>
        <pc:picChg chg="del">
          <ac:chgData name="Lucas Jellema" userId="7e183fbb-84e0-44b3-9b03-0792bc8d162b" providerId="ADAL" clId="{9961BA8A-53C4-4109-9665-30954871D48C}" dt="2024-11-24T11:02:30.329" v="8303" actId="478"/>
          <ac:picMkLst>
            <pc:docMk/>
            <pc:sldMk cId="918458986" sldId="329"/>
            <ac:picMk id="6" creationId="{D1FF8D22-A10F-C394-C444-E562486FE87C}"/>
          </ac:picMkLst>
        </pc:picChg>
        <pc:picChg chg="add mod">
          <ac:chgData name="Lucas Jellema" userId="7e183fbb-84e0-44b3-9b03-0792bc8d162b" providerId="ADAL" clId="{9961BA8A-53C4-4109-9665-30954871D48C}" dt="2024-11-24T11:02:47.111" v="8306" actId="1076"/>
          <ac:picMkLst>
            <pc:docMk/>
            <pc:sldMk cId="918458986" sldId="329"/>
            <ac:picMk id="8" creationId="{CDCF0F20-5399-6A49-86CB-4CFB9CDA4660}"/>
          </ac:picMkLst>
        </pc:picChg>
      </pc:sldChg>
      <pc:sldChg chg="modSp add mod">
        <pc:chgData name="Lucas Jellema" userId="7e183fbb-84e0-44b3-9b03-0792bc8d162b" providerId="ADAL" clId="{9961BA8A-53C4-4109-9665-30954871D48C}" dt="2024-11-24T10:52:40.374" v="8273" actId="166"/>
        <pc:sldMkLst>
          <pc:docMk/>
          <pc:sldMk cId="127399322" sldId="332"/>
        </pc:sldMkLst>
        <pc:spChg chg="ord">
          <ac:chgData name="Lucas Jellema" userId="7e183fbb-84e0-44b3-9b03-0792bc8d162b" providerId="ADAL" clId="{9961BA8A-53C4-4109-9665-30954871D48C}" dt="2024-11-24T10:52:40.374" v="8273" actId="166"/>
          <ac:spMkLst>
            <pc:docMk/>
            <pc:sldMk cId="127399322" sldId="332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27399322" sldId="332"/>
            <ac:spMk id="4" creationId="{40EF3F46-AC45-358D-CF49-ADC442192341}"/>
          </ac:spMkLst>
        </pc:spChg>
      </pc:sldChg>
      <pc:sldChg chg="modSp add mod">
        <pc:chgData name="Lucas Jellema" userId="7e183fbb-84e0-44b3-9b03-0792bc8d162b" providerId="ADAL" clId="{9961BA8A-53C4-4109-9665-30954871D48C}" dt="2024-11-24T10:52:45.419" v="8274" actId="166"/>
        <pc:sldMkLst>
          <pc:docMk/>
          <pc:sldMk cId="1323795508" sldId="333"/>
        </pc:sldMkLst>
        <pc:spChg chg="ord">
          <ac:chgData name="Lucas Jellema" userId="7e183fbb-84e0-44b3-9b03-0792bc8d162b" providerId="ADAL" clId="{9961BA8A-53C4-4109-9665-30954871D48C}" dt="2024-11-24T10:52:45.419" v="8274" actId="166"/>
          <ac:spMkLst>
            <pc:docMk/>
            <pc:sldMk cId="1323795508" sldId="333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323795508" sldId="333"/>
            <ac:spMk id="4" creationId="{40EF3F46-AC45-358D-CF49-ADC442192341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6T05:24:24.517" v="9175" actId="1035"/>
        <pc:sldMkLst>
          <pc:docMk/>
          <pc:sldMk cId="3092325911" sldId="334"/>
        </pc:sldMkLst>
        <pc:spChg chg="ord">
          <ac:chgData name="Lucas Jellema" userId="7e183fbb-84e0-44b3-9b03-0792bc8d162b" providerId="ADAL" clId="{9961BA8A-53C4-4109-9665-30954871D48C}" dt="2024-11-24T10:52:51.644" v="8275" actId="166"/>
          <ac:spMkLst>
            <pc:docMk/>
            <pc:sldMk cId="3092325911" sldId="334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092325911" sldId="334"/>
            <ac:spMk id="4" creationId="{40EF3F46-AC45-358D-CF49-ADC442192341}"/>
          </ac:spMkLst>
        </pc:spChg>
        <pc:spChg chg="add del">
          <ac:chgData name="Lucas Jellema" userId="7e183fbb-84e0-44b3-9b03-0792bc8d162b" providerId="ADAL" clId="{9961BA8A-53C4-4109-9665-30954871D48C}" dt="2024-11-26T05:15:18.542" v="8981" actId="22"/>
          <ac:spMkLst>
            <pc:docMk/>
            <pc:sldMk cId="3092325911" sldId="334"/>
            <ac:spMk id="19" creationId="{8883D1AF-C30E-039F-9585-64D6734BAE3A}"/>
          </ac:spMkLst>
        </pc:spChg>
        <pc:spChg chg="add del">
          <ac:chgData name="Lucas Jellema" userId="7e183fbb-84e0-44b3-9b03-0792bc8d162b" providerId="ADAL" clId="{9961BA8A-53C4-4109-9665-30954871D48C}" dt="2024-11-26T05:15:28.796" v="8983" actId="22"/>
          <ac:spMkLst>
            <pc:docMk/>
            <pc:sldMk cId="3092325911" sldId="334"/>
            <ac:spMk id="27" creationId="{E033F0B7-F370-E5E3-1F46-57BA516FA11C}"/>
          </ac:spMkLst>
        </pc:spChg>
        <pc:spChg chg="add del">
          <ac:chgData name="Lucas Jellema" userId="7e183fbb-84e0-44b3-9b03-0792bc8d162b" providerId="ADAL" clId="{9961BA8A-53C4-4109-9665-30954871D48C}" dt="2024-11-26T05:15:44.848" v="8985" actId="22"/>
          <ac:spMkLst>
            <pc:docMk/>
            <pc:sldMk cId="3092325911" sldId="334"/>
            <ac:spMk id="29" creationId="{491052D8-D841-CC09-E291-495995D40437}"/>
          </ac:spMkLst>
        </pc:spChg>
        <pc:spChg chg="mod">
          <ac:chgData name="Lucas Jellema" userId="7e183fbb-84e0-44b3-9b03-0792bc8d162b" providerId="ADAL" clId="{9961BA8A-53C4-4109-9665-30954871D48C}" dt="2024-11-26T05:16:25.035" v="8988"/>
          <ac:spMkLst>
            <pc:docMk/>
            <pc:sldMk cId="3092325911" sldId="334"/>
            <ac:spMk id="33" creationId="{937CAA9C-7072-AC3E-D530-B1BB3F80B1F0}"/>
          </ac:spMkLst>
        </pc:spChg>
        <pc:spChg chg="mod">
          <ac:chgData name="Lucas Jellema" userId="7e183fbb-84e0-44b3-9b03-0792bc8d162b" providerId="ADAL" clId="{9961BA8A-53C4-4109-9665-30954871D48C}" dt="2024-11-26T05:16:48.535" v="8994" actId="207"/>
          <ac:spMkLst>
            <pc:docMk/>
            <pc:sldMk cId="3092325911" sldId="334"/>
            <ac:spMk id="34" creationId="{F5413523-65C8-498B-46EE-B46A605FD695}"/>
          </ac:spMkLst>
        </pc:spChg>
        <pc:spChg chg="mod topLvl">
          <ac:chgData name="Lucas Jellema" userId="7e183fbb-84e0-44b3-9b03-0792bc8d162b" providerId="ADAL" clId="{9961BA8A-53C4-4109-9665-30954871D48C}" dt="2024-11-26T05:22:32.363" v="9166" actId="1038"/>
          <ac:spMkLst>
            <pc:docMk/>
            <pc:sldMk cId="3092325911" sldId="334"/>
            <ac:spMk id="36" creationId="{C7F84AFC-1B3E-0782-7260-C39848108F85}"/>
          </ac:spMkLst>
        </pc:spChg>
        <pc:spChg chg="mod topLvl">
          <ac:chgData name="Lucas Jellema" userId="7e183fbb-84e0-44b3-9b03-0792bc8d162b" providerId="ADAL" clId="{9961BA8A-53C4-4109-9665-30954871D48C}" dt="2024-11-26T05:19:25.807" v="9016" actId="207"/>
          <ac:spMkLst>
            <pc:docMk/>
            <pc:sldMk cId="3092325911" sldId="334"/>
            <ac:spMk id="37" creationId="{4C391AC1-3566-0B35-F474-19901AFD84D7}"/>
          </ac:spMkLst>
        </pc:spChg>
        <pc:spChg chg="add del mod">
          <ac:chgData name="Lucas Jellema" userId="7e183fbb-84e0-44b3-9b03-0792bc8d162b" providerId="ADAL" clId="{9961BA8A-53C4-4109-9665-30954871D48C}" dt="2024-11-26T05:19:55.332" v="9018" actId="478"/>
          <ac:spMkLst>
            <pc:docMk/>
            <pc:sldMk cId="3092325911" sldId="334"/>
            <ac:spMk id="38" creationId="{4F696CFD-8C44-10BD-4721-DCB89868DA61}"/>
          </ac:spMkLst>
        </pc:spChg>
        <pc:spChg chg="add mod">
          <ac:chgData name="Lucas Jellema" userId="7e183fbb-84e0-44b3-9b03-0792bc8d162b" providerId="ADAL" clId="{9961BA8A-53C4-4109-9665-30954871D48C}" dt="2024-11-26T05:22:22.704" v="9082" actId="1038"/>
          <ac:spMkLst>
            <pc:docMk/>
            <pc:sldMk cId="3092325911" sldId="334"/>
            <ac:spMk id="39" creationId="{39171C4A-8300-DDDC-8F28-034CDE5F19F6}"/>
          </ac:spMkLst>
        </pc:spChg>
        <pc:grpChg chg="add mod">
          <ac:chgData name="Lucas Jellema" userId="7e183fbb-84e0-44b3-9b03-0792bc8d162b" providerId="ADAL" clId="{9961BA8A-53C4-4109-9665-30954871D48C}" dt="2024-11-26T05:24:24.517" v="9175" actId="1035"/>
          <ac:grpSpMkLst>
            <pc:docMk/>
            <pc:sldMk cId="3092325911" sldId="334"/>
            <ac:grpSpMk id="32" creationId="{FB2CE9B5-C871-B2B0-E143-19C289230F74}"/>
          </ac:grpSpMkLst>
        </pc:grpChg>
        <pc:grpChg chg="add del mod">
          <ac:chgData name="Lucas Jellema" userId="7e183fbb-84e0-44b3-9b03-0792bc8d162b" providerId="ADAL" clId="{9961BA8A-53C4-4109-9665-30954871D48C}" dt="2024-11-26T05:18:36.056" v="9006" actId="165"/>
          <ac:grpSpMkLst>
            <pc:docMk/>
            <pc:sldMk cId="3092325911" sldId="334"/>
            <ac:grpSpMk id="35" creationId="{B0F9F398-5127-6036-DB47-04B1E0920325}"/>
          </ac:grpSpMkLst>
        </pc:grpChg>
        <pc:picChg chg="mod">
          <ac:chgData name="Lucas Jellema" userId="7e183fbb-84e0-44b3-9b03-0792bc8d162b" providerId="ADAL" clId="{9961BA8A-53C4-4109-9665-30954871D48C}" dt="2024-11-26T05:17:51.663" v="9001" actId="1076"/>
          <ac:picMkLst>
            <pc:docMk/>
            <pc:sldMk cId="3092325911" sldId="334"/>
            <ac:picMk id="6" creationId="{600F1152-121F-7E92-73C4-C66980511B18}"/>
          </ac:picMkLst>
        </pc:picChg>
        <pc:picChg chg="add mod">
          <ac:chgData name="Lucas Jellema" userId="7e183fbb-84e0-44b3-9b03-0792bc8d162b" providerId="ADAL" clId="{9961BA8A-53C4-4109-9665-30954871D48C}" dt="2024-11-26T05:16:18.459" v="8987" actId="1076"/>
          <ac:picMkLst>
            <pc:docMk/>
            <pc:sldMk cId="3092325911" sldId="334"/>
            <ac:picMk id="31" creationId="{9F22CEFF-2D75-7A5C-8BE1-0193DC9AAA2C}"/>
          </ac:picMkLst>
        </pc:picChg>
        <pc:picChg chg="add mod">
          <ac:chgData name="Lucas Jellema" userId="7e183fbb-84e0-44b3-9b03-0792bc8d162b" providerId="ADAL" clId="{9961BA8A-53C4-4109-9665-30954871D48C}" dt="2024-11-26T05:17:35.354" v="8998" actId="14100"/>
          <ac:picMkLst>
            <pc:docMk/>
            <pc:sldMk cId="3092325911" sldId="334"/>
            <ac:picMk id="1026" creationId="{930B85C2-621A-4C34-FE7E-172A4993A2C4}"/>
          </ac:picMkLst>
        </pc:picChg>
      </pc:sldChg>
      <pc:sldChg chg="modSp add mod modShow">
        <pc:chgData name="Lucas Jellema" userId="7e183fbb-84e0-44b3-9b03-0792bc8d162b" providerId="ADAL" clId="{9961BA8A-53C4-4109-9665-30954871D48C}" dt="2024-11-26T05:14:24.457" v="8979" actId="729"/>
        <pc:sldMkLst>
          <pc:docMk/>
          <pc:sldMk cId="1105814579" sldId="335"/>
        </pc:sldMkLst>
        <pc:spChg chg="ord">
          <ac:chgData name="Lucas Jellema" userId="7e183fbb-84e0-44b3-9b03-0792bc8d162b" providerId="ADAL" clId="{9961BA8A-53C4-4109-9665-30954871D48C}" dt="2024-11-24T10:53:01.249" v="8276" actId="166"/>
          <ac:spMkLst>
            <pc:docMk/>
            <pc:sldMk cId="1105814579" sldId="335"/>
            <ac:spMk id="2" creationId="{5DEFFDE2-90B8-1A6A-2453-8F65DFC83E9A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05814579" sldId="335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1120699037" sldId="336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120699037" sldId="336"/>
            <ac:spMk id="4" creationId="{40EF3F46-AC45-358D-CF49-ADC442192341}"/>
          </ac:spMkLst>
        </pc:spChg>
      </pc:sldChg>
      <pc:sldChg chg="modSp add">
        <pc:chgData name="Lucas Jellema" userId="7e183fbb-84e0-44b3-9b03-0792bc8d162b" providerId="ADAL" clId="{9961BA8A-53C4-4109-9665-30954871D48C}" dt="2024-11-24T10:53:53.090" v="8279"/>
        <pc:sldMkLst>
          <pc:docMk/>
          <pc:sldMk cId="290749302" sldId="337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90749302" sldId="337"/>
            <ac:spMk id="4" creationId="{87933396-0655-85D0-90A8-972FC82280A3}"/>
          </ac:spMkLst>
        </pc:spChg>
      </pc:sldChg>
      <pc:sldChg chg="modSp add mod">
        <pc:chgData name="Lucas Jellema" userId="7e183fbb-84e0-44b3-9b03-0792bc8d162b" providerId="ADAL" clId="{9961BA8A-53C4-4109-9665-30954871D48C}" dt="2024-11-24T10:52:13.765" v="8272"/>
        <pc:sldMkLst>
          <pc:docMk/>
          <pc:sldMk cId="1026526314" sldId="338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1026526314" sldId="338"/>
            <ac:spMk id="2" creationId="{C82CA68B-170B-833B-2494-F31295CDA97D}"/>
          </ac:spMkLst>
        </pc:spChg>
        <pc:spChg chg="mod">
          <ac:chgData name="Lucas Jellema" userId="7e183fbb-84e0-44b3-9b03-0792bc8d162b" providerId="ADAL" clId="{9961BA8A-53C4-4109-9665-30954871D48C}" dt="2024-11-24T10:50:42.668" v="8252" actId="20577"/>
          <ac:spMkLst>
            <pc:docMk/>
            <pc:sldMk cId="1026526314" sldId="338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0:33.029" v="8237" actId="20577"/>
          <ac:spMkLst>
            <pc:docMk/>
            <pc:sldMk cId="1026526314" sldId="338"/>
            <ac:spMk id="18" creationId="{2942DFCB-D077-4257-4D2E-3BAE68710D9D}"/>
          </ac:spMkLst>
        </pc:spChg>
        <pc:spChg chg="mod">
          <ac:chgData name="Lucas Jellema" userId="7e183fbb-84e0-44b3-9b03-0792bc8d162b" providerId="ADAL" clId="{9961BA8A-53C4-4109-9665-30954871D48C}" dt="2024-11-24T10:50:36.718" v="8243" actId="20577"/>
          <ac:spMkLst>
            <pc:docMk/>
            <pc:sldMk cId="1026526314" sldId="338"/>
            <ac:spMk id="21" creationId="{B7A9B739-9A97-0A69-B3A6-7DDBC31F0A1A}"/>
          </ac:spMkLst>
        </pc:spChg>
        <pc:spChg chg="mod">
          <ac:chgData name="Lucas Jellema" userId="7e183fbb-84e0-44b3-9b03-0792bc8d162b" providerId="ADAL" clId="{9961BA8A-53C4-4109-9665-30954871D48C}" dt="2024-11-24T10:50:26.563" v="8227" actId="20577"/>
          <ac:spMkLst>
            <pc:docMk/>
            <pc:sldMk cId="1026526314" sldId="338"/>
            <ac:spMk id="34" creationId="{8D841DF5-B7F6-AC1E-CACA-38BA92E8EC85}"/>
          </ac:spMkLst>
        </pc:spChg>
      </pc:sldChg>
      <pc:sldChg chg="modSp add mod">
        <pc:chgData name="Lucas Jellema" userId="7e183fbb-84e0-44b3-9b03-0792bc8d162b" providerId="ADAL" clId="{9961BA8A-53C4-4109-9665-30954871D48C}" dt="2024-11-25T17:16:58.004" v="8939" actId="1076"/>
        <pc:sldMkLst>
          <pc:docMk/>
          <pc:sldMk cId="3885344374" sldId="339"/>
        </pc:sldMkLst>
        <pc:spChg chg="mod">
          <ac:chgData name="Lucas Jellema" userId="7e183fbb-84e0-44b3-9b03-0792bc8d162b" providerId="ADAL" clId="{9961BA8A-53C4-4109-9665-30954871D48C}" dt="2024-11-24T10:50:57.286" v="8268" actId="20577"/>
          <ac:spMkLst>
            <pc:docMk/>
            <pc:sldMk cId="3885344374" sldId="339"/>
            <ac:spMk id="4" creationId="{AF5584C1-E4B0-0A9C-AE86-C37F444A7BB5}"/>
          </ac:spMkLst>
        </pc:spChg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885344374" sldId="339"/>
            <ac:spMk id="6" creationId="{DACB064A-EC91-391F-C235-328BDBF32139}"/>
          </ac:spMkLst>
        </pc:spChg>
        <pc:picChg chg="mod">
          <ac:chgData name="Lucas Jellema" userId="7e183fbb-84e0-44b3-9b03-0792bc8d162b" providerId="ADAL" clId="{9961BA8A-53C4-4109-9665-30954871D48C}" dt="2024-11-25T17:16:58.004" v="8939" actId="1076"/>
          <ac:picMkLst>
            <pc:docMk/>
            <pc:sldMk cId="3885344374" sldId="339"/>
            <ac:picMk id="13314" creationId="{7B583CF7-46FE-CA84-1FF6-057661F55D65}"/>
          </ac:picMkLst>
        </pc:pic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04241788" sldId="357"/>
        </pc:sldMkLst>
      </pc:sldChg>
      <pc:sldChg chg="del">
        <pc:chgData name="Lucas Jellema" userId="7e183fbb-84e0-44b3-9b03-0792bc8d162b" providerId="ADAL" clId="{9961BA8A-53C4-4109-9665-30954871D48C}" dt="2024-11-21T09:57:34.763" v="117" actId="47"/>
        <pc:sldMkLst>
          <pc:docMk/>
          <pc:sldMk cId="1139738032" sldId="359"/>
        </pc:sldMkLst>
      </pc:sldChg>
      <pc:sldChg chg="modSp mod modAnim">
        <pc:chgData name="Lucas Jellema" userId="7e183fbb-84e0-44b3-9b03-0792bc8d162b" providerId="ADAL" clId="{9961BA8A-53C4-4109-9665-30954871D48C}" dt="2024-11-25T17:16:13.436" v="8934" actId="20577"/>
        <pc:sldMkLst>
          <pc:docMk/>
          <pc:sldMk cId="2918898832" sldId="360"/>
        </pc:sldMkLst>
        <pc:spChg chg="mod">
          <ac:chgData name="Lucas Jellema" userId="7e183fbb-84e0-44b3-9b03-0792bc8d162b" providerId="ADAL" clId="{9961BA8A-53C4-4109-9665-30954871D48C}" dt="2024-11-21T09:56:46.843" v="12" actId="20577"/>
          <ac:spMkLst>
            <pc:docMk/>
            <pc:sldMk cId="2918898832" sldId="360"/>
            <ac:spMk id="2" creationId="{F4FB6FD8-31A3-6595-3754-D7DCA2EB0313}"/>
          </ac:spMkLst>
        </pc:spChg>
        <pc:spChg chg="mod">
          <ac:chgData name="Lucas Jellema" userId="7e183fbb-84e0-44b3-9b03-0792bc8d162b" providerId="ADAL" clId="{9961BA8A-53C4-4109-9665-30954871D48C}" dt="2024-11-25T17:16:13.436" v="8934" actId="20577"/>
          <ac:spMkLst>
            <pc:docMk/>
            <pc:sldMk cId="2918898832" sldId="360"/>
            <ac:spMk id="3" creationId="{F89D58CC-F089-3BD9-A612-D96BC275FC65}"/>
          </ac:spMkLst>
        </pc:spChg>
      </pc:sldChg>
      <pc:sldChg chg="modSp mod">
        <pc:chgData name="Lucas Jellema" userId="7e183fbb-84e0-44b3-9b03-0792bc8d162b" providerId="ADAL" clId="{9961BA8A-53C4-4109-9665-30954871D48C}" dt="2024-11-21T10:00:59.685" v="263" actId="20577"/>
        <pc:sldMkLst>
          <pc:docMk/>
          <pc:sldMk cId="2395054797" sldId="361"/>
        </pc:sldMkLst>
        <pc:spChg chg="mod">
          <ac:chgData name="Lucas Jellema" userId="7e183fbb-84e0-44b3-9b03-0792bc8d162b" providerId="ADAL" clId="{9961BA8A-53C4-4109-9665-30954871D48C}" dt="2024-11-21T10:00:59.685" v="263" actId="20577"/>
          <ac:spMkLst>
            <pc:docMk/>
            <pc:sldMk cId="2395054797" sldId="361"/>
            <ac:spMk id="2" creationId="{877E9756-1321-F12A-98FD-6E4C669465A9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14664429" sldId="36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29248107" sldId="36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164963134" sldId="36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2036739" sldId="36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855113649" sldId="36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7978009" sldId="36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499383523" sldId="37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14834274" sldId="372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02239121" sldId="37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541824124" sldId="37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688850147" sldId="37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250963777" sldId="37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720680" sldId="37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54807923" sldId="37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80492049" sldId="37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407200608" sldId="38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222955557" sldId="38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193451158" sldId="383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038380022" sldId="38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554905515" sldId="385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949883218" sldId="386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32622550" sldId="387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78477049" sldId="38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12315839" sldId="38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276138053" sldId="390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857698543" sldId="391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743081964" sldId="392"/>
        </pc:sldMkLst>
      </pc:sldChg>
      <pc:sldChg chg="modSp add del mod">
        <pc:chgData name="Lucas Jellema" userId="7e183fbb-84e0-44b3-9b03-0792bc8d162b" providerId="ADAL" clId="{9961BA8A-53C4-4109-9665-30954871D48C}" dt="2024-11-22T04:59:37.532" v="3945" actId="47"/>
        <pc:sldMkLst>
          <pc:docMk/>
          <pc:sldMk cId="3222594831" sldId="393"/>
        </pc:sldMkLst>
        <pc:spChg chg="mod">
          <ac:chgData name="Lucas Jellema" userId="7e183fbb-84e0-44b3-9b03-0792bc8d162b" providerId="ADAL" clId="{9961BA8A-53C4-4109-9665-30954871D48C}" dt="2024-11-21T20:54:23.666" v="3213" actId="20577"/>
          <ac:spMkLst>
            <pc:docMk/>
            <pc:sldMk cId="3222594831" sldId="393"/>
            <ac:spMk id="2" creationId="{34F5A7FC-907D-D8E2-1BAA-3372C05153F2}"/>
          </ac:spMkLst>
        </pc:spChg>
        <pc:spChg chg="mod">
          <ac:chgData name="Lucas Jellema" userId="7e183fbb-84e0-44b3-9b03-0792bc8d162b" providerId="ADAL" clId="{9961BA8A-53C4-4109-9665-30954871D48C}" dt="2024-11-21T20:54:52.229" v="3310" actId="20577"/>
          <ac:spMkLst>
            <pc:docMk/>
            <pc:sldMk cId="3222594831" sldId="393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2:41.494" v="3470" actId="20577"/>
          <ac:spMkLst>
            <pc:docMk/>
            <pc:sldMk cId="3222594831" sldId="393"/>
            <ac:spMk id="4" creationId="{76E49620-9C8F-8CC3-1087-98EF5EBC0341}"/>
          </ac:spMkLst>
        </pc:spChg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387778522" sldId="394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3000889871" sldId="395"/>
        </pc:sldMkLst>
      </pc:sldChg>
      <pc:sldChg chg="del">
        <pc:chgData name="Lucas Jellema" userId="7e183fbb-84e0-44b3-9b03-0792bc8d162b" providerId="ADAL" clId="{9961BA8A-53C4-4109-9665-30954871D48C}" dt="2024-11-21T10:00:49.613" v="253" actId="47"/>
        <pc:sldMkLst>
          <pc:docMk/>
          <pc:sldMk cId="509935912" sldId="397"/>
        </pc:sldMkLst>
      </pc:sldChg>
      <pc:sldChg chg="del">
        <pc:chgData name="Lucas Jellema" userId="7e183fbb-84e0-44b3-9b03-0792bc8d162b" providerId="ADAL" clId="{9961BA8A-53C4-4109-9665-30954871D48C}" dt="2024-11-21T10:00:40.706" v="252" actId="47"/>
        <pc:sldMkLst>
          <pc:docMk/>
          <pc:sldMk cId="3208227151" sldId="398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1723778200" sldId="399"/>
        </pc:sldMkLst>
      </pc:sldChg>
      <pc:sldChg chg="del">
        <pc:chgData name="Lucas Jellema" userId="7e183fbb-84e0-44b3-9b03-0792bc8d162b" providerId="ADAL" clId="{9961BA8A-53C4-4109-9665-30954871D48C}" dt="2024-11-21T09:59:18.844" v="237" actId="47"/>
        <pc:sldMkLst>
          <pc:docMk/>
          <pc:sldMk cId="2890974287" sldId="400"/>
        </pc:sldMkLst>
      </pc:sldChg>
      <pc:sldChg chg="addSp delSp modSp new mod modShow">
        <pc:chgData name="Lucas Jellema" userId="7e183fbb-84e0-44b3-9b03-0792bc8d162b" providerId="ADAL" clId="{9961BA8A-53C4-4109-9665-30954871D48C}" dt="2024-11-24T11:09:25.774" v="8539" actId="729"/>
        <pc:sldMkLst>
          <pc:docMk/>
          <pc:sldMk cId="4046889191" sldId="401"/>
        </pc:sldMkLst>
        <pc:spChg chg="mod">
          <ac:chgData name="Lucas Jellema" userId="7e183fbb-84e0-44b3-9b03-0792bc8d162b" providerId="ADAL" clId="{9961BA8A-53C4-4109-9665-30954871D48C}" dt="2024-11-21T10:01:13.569" v="274" actId="20577"/>
          <ac:spMkLst>
            <pc:docMk/>
            <pc:sldMk cId="4046889191" sldId="401"/>
            <ac:spMk id="2" creationId="{EEFD3A49-B225-CB84-21DC-6D11E8D53028}"/>
          </ac:spMkLst>
        </pc:spChg>
        <pc:spChg chg="mod">
          <ac:chgData name="Lucas Jellema" userId="7e183fbb-84e0-44b3-9b03-0792bc8d162b" providerId="ADAL" clId="{9961BA8A-53C4-4109-9665-30954871D48C}" dt="2024-11-21T10:06:06.872" v="687" actId="20577"/>
          <ac:spMkLst>
            <pc:docMk/>
            <pc:sldMk cId="4046889191" sldId="401"/>
            <ac:spMk id="3" creationId="{8011F17B-7607-F889-A8F4-E70D52010C91}"/>
          </ac:spMkLst>
        </pc:spChg>
        <pc:picChg chg="add del mod">
          <ac:chgData name="Lucas Jellema" userId="7e183fbb-84e0-44b3-9b03-0792bc8d162b" providerId="ADAL" clId="{9961BA8A-53C4-4109-9665-30954871D48C}" dt="2024-11-24T11:04:04.397" v="8307" actId="21"/>
          <ac:picMkLst>
            <pc:docMk/>
            <pc:sldMk cId="4046889191" sldId="401"/>
            <ac:picMk id="1026" creationId="{0A10B14A-EE05-C930-5CD0-2518A458CDDB}"/>
          </ac:picMkLst>
        </pc:picChg>
      </pc:sldChg>
      <pc:sldChg chg="modSp add mod ord">
        <pc:chgData name="Lucas Jellema" userId="7e183fbb-84e0-44b3-9b03-0792bc8d162b" providerId="ADAL" clId="{9961BA8A-53C4-4109-9665-30954871D48C}" dt="2024-11-21T15:25:32.268" v="3183" actId="20577"/>
        <pc:sldMkLst>
          <pc:docMk/>
          <pc:sldMk cId="424605237" sldId="402"/>
        </pc:sldMkLst>
        <pc:spChg chg="mod">
          <ac:chgData name="Lucas Jellema" userId="7e183fbb-84e0-44b3-9b03-0792bc8d162b" providerId="ADAL" clId="{9961BA8A-53C4-4109-9665-30954871D48C}" dt="2024-11-21T15:25:32.268" v="3183" actId="20577"/>
          <ac:spMkLst>
            <pc:docMk/>
            <pc:sldMk cId="424605237" sldId="402"/>
            <ac:spMk id="2" creationId="{877E9756-1321-F12A-98FD-6E4C669465A9}"/>
          </ac:spMkLst>
        </pc:spChg>
      </pc:sldChg>
      <pc:sldChg chg="addSp modSp add mod modAnim">
        <pc:chgData name="Lucas Jellema" userId="7e183fbb-84e0-44b3-9b03-0792bc8d162b" providerId="ADAL" clId="{9961BA8A-53C4-4109-9665-30954871D48C}" dt="2024-11-21T10:00:19.054" v="249"/>
        <pc:sldMkLst>
          <pc:docMk/>
          <pc:sldMk cId="2744116695" sldId="403"/>
        </pc:sldMkLst>
        <pc:spChg chg="add mod">
          <ac:chgData name="Lucas Jellema" userId="7e183fbb-84e0-44b3-9b03-0792bc8d162b" providerId="ADAL" clId="{9961BA8A-53C4-4109-9665-30954871D48C}" dt="2024-11-21T10:00:07.395" v="247" actId="1076"/>
          <ac:spMkLst>
            <pc:docMk/>
            <pc:sldMk cId="2744116695" sldId="403"/>
            <ac:spMk id="22" creationId="{67AC962F-EB37-5A02-7E51-B47BC13A006A}"/>
          </ac:spMkLst>
        </pc:spChg>
        <pc:cxnChg chg="add mod">
          <ac:chgData name="Lucas Jellema" userId="7e183fbb-84e0-44b3-9b03-0792bc8d162b" providerId="ADAL" clId="{9961BA8A-53C4-4109-9665-30954871D48C}" dt="2024-11-21T09:59:57.509" v="242" actId="1582"/>
          <ac:cxnSpMkLst>
            <pc:docMk/>
            <pc:sldMk cId="2744116695" sldId="403"/>
            <ac:cxnSpMk id="5" creationId="{3BD59781-A516-A39A-2096-0C22E70FBEC2}"/>
          </ac:cxnSpMkLst>
        </pc:cxnChg>
        <pc:cxnChg chg="add mod">
          <ac:chgData name="Lucas Jellema" userId="7e183fbb-84e0-44b3-9b03-0792bc8d162b" providerId="ADAL" clId="{9961BA8A-53C4-4109-9665-30954871D48C}" dt="2024-11-21T10:00:02.452" v="245" actId="14100"/>
          <ac:cxnSpMkLst>
            <pc:docMk/>
            <pc:sldMk cId="2744116695" sldId="403"/>
            <ac:cxnSpMk id="18" creationId="{13C61192-9096-C1E2-BBC2-8A2DD82EAD50}"/>
          </ac:cxnSpMkLst>
        </pc:cxnChg>
      </pc:sldChg>
      <pc:sldChg chg="add">
        <pc:chgData name="Lucas Jellema" userId="7e183fbb-84e0-44b3-9b03-0792bc8d162b" providerId="ADAL" clId="{9961BA8A-53C4-4109-9665-30954871D48C}" dt="2024-11-21T10:00:54.658" v="254" actId="2890"/>
        <pc:sldMkLst>
          <pc:docMk/>
          <pc:sldMk cId="3282416275" sldId="404"/>
        </pc:sldMkLst>
      </pc:sldChg>
      <pc:sldChg chg="addSp delSp modSp new mod ord setBg">
        <pc:chgData name="Lucas Jellema" userId="7e183fbb-84e0-44b3-9b03-0792bc8d162b" providerId="ADAL" clId="{9961BA8A-53C4-4109-9665-30954871D48C}" dt="2024-11-24T10:45:54.909" v="8214" actId="14100"/>
        <pc:sldMkLst>
          <pc:docMk/>
          <pc:sldMk cId="801964766" sldId="405"/>
        </pc:sldMkLst>
        <pc:spChg chg="mod or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2" creationId="{72C58FC1-5E16-98D9-0F87-4B85BD80698E}"/>
          </ac:spMkLst>
        </pc:spChg>
        <pc:spChg chg="del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3" creationId="{73C6A8A1-30D8-9346-D268-CB6A7ADA818C}"/>
          </ac:spMkLst>
        </pc:spChg>
        <pc:spChg chg="add">
          <ac:chgData name="Lucas Jellema" userId="7e183fbb-84e0-44b3-9b03-0792bc8d162b" providerId="ADAL" clId="{9961BA8A-53C4-4109-9665-30954871D48C}" dt="2024-11-24T10:45:49.082" v="8212" actId="26606"/>
          <ac:spMkLst>
            <pc:docMk/>
            <pc:sldMk cId="801964766" sldId="405"/>
            <ac:spMk id="9" creationId="{37C89E4B-3C9F-44B9-8B86-D9E3D112D8EC}"/>
          </ac:spMkLst>
        </pc:spChg>
        <pc:picChg chg="add mod">
          <ac:chgData name="Lucas Jellema" userId="7e183fbb-84e0-44b3-9b03-0792bc8d162b" providerId="ADAL" clId="{9961BA8A-53C4-4109-9665-30954871D48C}" dt="2024-11-24T10:45:54.909" v="8214" actId="14100"/>
          <ac:picMkLst>
            <pc:docMk/>
            <pc:sldMk cId="801964766" sldId="405"/>
            <ac:picMk id="4" creationId="{57179F12-1A1A-9242-9148-27DBF41450B0}"/>
          </ac:picMkLst>
        </pc:pic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1" creationId="{AA2EAA10-076F-46BD-8F0F-B9A2FB77A85C}"/>
          </ac:cxnSpMkLst>
        </pc:cxnChg>
        <pc:cxnChg chg="add">
          <ac:chgData name="Lucas Jellema" userId="7e183fbb-84e0-44b3-9b03-0792bc8d162b" providerId="ADAL" clId="{9961BA8A-53C4-4109-9665-30954871D48C}" dt="2024-11-24T10:45:49.082" v="8212" actId="26606"/>
          <ac:cxnSpMkLst>
            <pc:docMk/>
            <pc:sldMk cId="801964766" sldId="405"/>
            <ac:cxnSpMk id="13" creationId="{D891E407-403B-4764-86C9-33A56D3BCAA3}"/>
          </ac:cxnSpMkLst>
        </pc:cxnChg>
      </pc:sldChg>
      <pc:sldChg chg="modSp new mod modShow">
        <pc:chgData name="Lucas Jellema" userId="7e183fbb-84e0-44b3-9b03-0792bc8d162b" providerId="ADAL" clId="{9961BA8A-53C4-4109-9665-30954871D48C}" dt="2024-11-24T11:45:48.834" v="8546" actId="729"/>
        <pc:sldMkLst>
          <pc:docMk/>
          <pc:sldMk cId="988318795" sldId="406"/>
        </pc:sldMkLst>
        <pc:spChg chg="mod">
          <ac:chgData name="Lucas Jellema" userId="7e183fbb-84e0-44b3-9b03-0792bc8d162b" providerId="ADAL" clId="{9961BA8A-53C4-4109-9665-30954871D48C}" dt="2024-11-21T10:06:31.078" v="715" actId="20577"/>
          <ac:spMkLst>
            <pc:docMk/>
            <pc:sldMk cId="988318795" sldId="406"/>
            <ac:spMk id="2" creationId="{0528FD83-A11E-6817-095B-7EB00386D6D7}"/>
          </ac:spMkLst>
        </pc:spChg>
        <pc:spChg chg="mod">
          <ac:chgData name="Lucas Jellema" userId="7e183fbb-84e0-44b3-9b03-0792bc8d162b" providerId="ADAL" clId="{9961BA8A-53C4-4109-9665-30954871D48C}" dt="2024-11-21T10:09:12.048" v="1286" actId="20577"/>
          <ac:spMkLst>
            <pc:docMk/>
            <pc:sldMk cId="988318795" sldId="406"/>
            <ac:spMk id="3" creationId="{BD15F395-1779-D6DB-E669-C87468FC754C}"/>
          </ac:spMkLst>
        </pc:spChg>
      </pc:sldChg>
      <pc:sldChg chg="addSp modSp new mod modNotesTx">
        <pc:chgData name="Lucas Jellema" userId="7e183fbb-84e0-44b3-9b03-0792bc8d162b" providerId="ADAL" clId="{9961BA8A-53C4-4109-9665-30954871D48C}" dt="2024-11-24T11:48:05.756" v="8771" actId="20577"/>
        <pc:sldMkLst>
          <pc:docMk/>
          <pc:sldMk cId="365589686" sldId="407"/>
        </pc:sldMkLst>
        <pc:spChg chg="mod">
          <ac:chgData name="Lucas Jellema" userId="7e183fbb-84e0-44b3-9b03-0792bc8d162b" providerId="ADAL" clId="{9961BA8A-53C4-4109-9665-30954871D48C}" dt="2024-11-24T11:46:00.994" v="8549" actId="20577"/>
          <ac:spMkLst>
            <pc:docMk/>
            <pc:sldMk cId="365589686" sldId="407"/>
            <ac:spMk id="2" creationId="{8D4953A6-ACCA-A2CA-A485-14C32BD2CC1F}"/>
          </ac:spMkLst>
        </pc:spChg>
        <pc:spChg chg="mod">
          <ac:chgData name="Lucas Jellema" userId="7e183fbb-84e0-44b3-9b03-0792bc8d162b" providerId="ADAL" clId="{9961BA8A-53C4-4109-9665-30954871D48C}" dt="2024-11-24T11:48:05.756" v="8771" actId="20577"/>
          <ac:spMkLst>
            <pc:docMk/>
            <pc:sldMk cId="365589686" sldId="407"/>
            <ac:spMk id="3" creationId="{73E64B64-B8CC-9B21-BCA7-87F80BB728C4}"/>
          </ac:spMkLst>
        </pc:spChg>
        <pc:picChg chg="add mod">
          <ac:chgData name="Lucas Jellema" userId="7e183fbb-84e0-44b3-9b03-0792bc8d162b" providerId="ADAL" clId="{9961BA8A-53C4-4109-9665-30954871D48C}" dt="2024-11-24T11:47:34.744" v="8723" actId="1076"/>
          <ac:picMkLst>
            <pc:docMk/>
            <pc:sldMk cId="365589686" sldId="407"/>
            <ac:picMk id="4" creationId="{F1E4AF07-5687-E46D-4EAC-71EC0A40297E}"/>
          </ac:picMkLst>
        </pc:picChg>
      </pc:sldChg>
      <pc:sldChg chg="modSp add del mod modNotesTx">
        <pc:chgData name="Lucas Jellema" userId="7e183fbb-84e0-44b3-9b03-0792bc8d162b" providerId="ADAL" clId="{9961BA8A-53C4-4109-9665-30954871D48C}" dt="2024-11-21T10:18:21.142" v="1708" actId="47"/>
        <pc:sldMkLst>
          <pc:docMk/>
          <pc:sldMk cId="644899685" sldId="408"/>
        </pc:sldMkLst>
        <pc:spChg chg="mod">
          <ac:chgData name="Lucas Jellema" userId="7e183fbb-84e0-44b3-9b03-0792bc8d162b" providerId="ADAL" clId="{9961BA8A-53C4-4109-9665-30954871D48C}" dt="2024-11-21T10:17:30.192" v="1687" actId="20577"/>
          <ac:spMkLst>
            <pc:docMk/>
            <pc:sldMk cId="644899685" sldId="408"/>
            <ac:spMk id="2" creationId="{8D4953A6-ACCA-A2CA-A485-14C32BD2CC1F}"/>
          </ac:spMkLst>
        </pc:spChg>
      </pc:sldChg>
      <pc:sldChg chg="add del modNotesTx">
        <pc:chgData name="Lucas Jellema" userId="7e183fbb-84e0-44b3-9b03-0792bc8d162b" providerId="ADAL" clId="{9961BA8A-53C4-4109-9665-30954871D48C}" dt="2024-11-24T11:46:28.339" v="8557" actId="47"/>
        <pc:sldMkLst>
          <pc:docMk/>
          <pc:sldMk cId="1270328542" sldId="408"/>
        </pc:sldMkLst>
      </pc:sldChg>
      <pc:sldChg chg="addSp modSp new del mod">
        <pc:chgData name="Lucas Jellema" userId="7e183fbb-84e0-44b3-9b03-0792bc8d162b" providerId="ADAL" clId="{9961BA8A-53C4-4109-9665-30954871D48C}" dt="2024-11-24T11:48:09.042" v="8772" actId="47"/>
        <pc:sldMkLst>
          <pc:docMk/>
          <pc:sldMk cId="2947068614" sldId="409"/>
        </pc:sldMkLst>
        <pc:spChg chg="mod">
          <ac:chgData name="Lucas Jellema" userId="7e183fbb-84e0-44b3-9b03-0792bc8d162b" providerId="ADAL" clId="{9961BA8A-53C4-4109-9665-30954871D48C}" dt="2024-11-21T10:22:25.845" v="1935" actId="20577"/>
          <ac:spMkLst>
            <pc:docMk/>
            <pc:sldMk cId="2947068614" sldId="409"/>
            <ac:spMk id="2" creationId="{0FAB9548-6F23-E50E-2744-6C72B07AEB59}"/>
          </ac:spMkLst>
        </pc:spChg>
        <pc:spChg chg="mod">
          <ac:chgData name="Lucas Jellema" userId="7e183fbb-84e0-44b3-9b03-0792bc8d162b" providerId="ADAL" clId="{9961BA8A-53C4-4109-9665-30954871D48C}" dt="2024-11-21T10:23:37.778" v="2077" actId="20577"/>
          <ac:spMkLst>
            <pc:docMk/>
            <pc:sldMk cId="2947068614" sldId="409"/>
            <ac:spMk id="3" creationId="{63BCED8F-E8BF-1E63-12F4-82B76FA81880}"/>
          </ac:spMkLst>
        </pc:spChg>
        <pc:picChg chg="add mod">
          <ac:chgData name="Lucas Jellema" userId="7e183fbb-84e0-44b3-9b03-0792bc8d162b" providerId="ADAL" clId="{9961BA8A-53C4-4109-9665-30954871D48C}" dt="2024-11-24T11:04:15.820" v="8308"/>
          <ac:picMkLst>
            <pc:docMk/>
            <pc:sldMk cId="2947068614" sldId="409"/>
            <ac:picMk id="1026" creationId="{0A10B14A-EE05-C930-5CD0-2518A458CDDB}"/>
          </ac:picMkLst>
        </pc:picChg>
      </pc:sldChg>
      <pc:sldChg chg="addSp modSp new mod modAnim">
        <pc:chgData name="Lucas Jellema" userId="7e183fbb-84e0-44b3-9b03-0792bc8d162b" providerId="ADAL" clId="{9961BA8A-53C4-4109-9665-30954871D48C}" dt="2024-11-21T10:24:58.389" v="2216" actId="20577"/>
        <pc:sldMkLst>
          <pc:docMk/>
          <pc:sldMk cId="4184074891" sldId="410"/>
        </pc:sldMkLst>
        <pc:spChg chg="mod">
          <ac:chgData name="Lucas Jellema" userId="7e183fbb-84e0-44b3-9b03-0792bc8d162b" providerId="ADAL" clId="{9961BA8A-53C4-4109-9665-30954871D48C}" dt="2024-11-21T10:23:51.264" v="2099" actId="20577"/>
          <ac:spMkLst>
            <pc:docMk/>
            <pc:sldMk cId="4184074891" sldId="410"/>
            <ac:spMk id="2" creationId="{C6482F69-373D-E7F2-4763-EEE87C4F2A5E}"/>
          </ac:spMkLst>
        </pc:spChg>
        <pc:spChg chg="mod">
          <ac:chgData name="Lucas Jellema" userId="7e183fbb-84e0-44b3-9b03-0792bc8d162b" providerId="ADAL" clId="{9961BA8A-53C4-4109-9665-30954871D48C}" dt="2024-11-21T10:24:58.389" v="2216" actId="20577"/>
          <ac:spMkLst>
            <pc:docMk/>
            <pc:sldMk cId="4184074891" sldId="410"/>
            <ac:spMk id="3" creationId="{A62B23D9-F0E5-49B5-9183-0304664AF990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6" creationId="{32B3752B-7D13-0B4A-45D8-87AAA9D4F381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7" creationId="{6129A1D6-2EE4-A929-112F-2FCEE7A2B109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8" creationId="{3C9D57B0-9E19-28DD-1316-47D2683CB417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9" creationId="{FEB6B85D-E8EC-66B2-641B-8D1EA77A0735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0" creationId="{43A2145B-198F-8194-3A92-165B435179EE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1" creationId="{E669A474-4698-CB3B-C9E8-FF5C4C206124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2" creationId="{EFE90576-0314-27B1-5C6C-6CED439D3B5C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7" creationId="{B6EB4D3E-1243-7874-ADBC-867C13124648}"/>
          </ac:spMkLst>
        </pc:spChg>
        <pc:spChg chg="add mod">
          <ac:chgData name="Lucas Jellema" userId="7e183fbb-84e0-44b3-9b03-0792bc8d162b" providerId="ADAL" clId="{9961BA8A-53C4-4109-9665-30954871D48C}" dt="2024-11-21T10:24:04.589" v="2100"/>
          <ac:spMkLst>
            <pc:docMk/>
            <pc:sldMk cId="4184074891" sldId="410"/>
            <ac:spMk id="18" creationId="{1D15C245-C848-9170-5D5B-436C77AA27FD}"/>
          </ac:spMkLst>
        </pc:sp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4" creationId="{FE90D862-9461-2D33-908E-8EE512273D6D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5" creationId="{8E3C7A10-DDA9-6614-96B7-6C1F8A422AE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3" creationId="{56EB15F8-BFCB-A641-1E43-ABC6387BBD67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4" creationId="{9AC1138B-B7F8-110A-DBFA-8971822F81DA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5" creationId="{3D8EE9F0-B5F8-A61C-DC24-00C06347F93C}"/>
          </ac:picMkLst>
        </pc:picChg>
        <pc:picChg chg="add mod">
          <ac:chgData name="Lucas Jellema" userId="7e183fbb-84e0-44b3-9b03-0792bc8d162b" providerId="ADAL" clId="{9961BA8A-53C4-4109-9665-30954871D48C}" dt="2024-11-21T10:24:04.589" v="2100"/>
          <ac:picMkLst>
            <pc:docMk/>
            <pc:sldMk cId="4184074891" sldId="410"/>
            <ac:picMk id="16" creationId="{8B671ABC-389B-9D5E-1153-3DA42BC36C2B}"/>
          </ac:picMkLst>
        </pc:picChg>
      </pc:sldChg>
      <pc:sldChg chg="modSp new mod modNotesTx">
        <pc:chgData name="Lucas Jellema" userId="7e183fbb-84e0-44b3-9b03-0792bc8d162b" providerId="ADAL" clId="{9961BA8A-53C4-4109-9665-30954871D48C}" dt="2024-11-21T10:28:55.785" v="2562" actId="20577"/>
        <pc:sldMkLst>
          <pc:docMk/>
          <pc:sldMk cId="257739307" sldId="411"/>
        </pc:sldMkLst>
        <pc:spChg chg="mod">
          <ac:chgData name="Lucas Jellema" userId="7e183fbb-84e0-44b3-9b03-0792bc8d162b" providerId="ADAL" clId="{9961BA8A-53C4-4109-9665-30954871D48C}" dt="2024-11-21T10:25:07.996" v="2247" actId="20577"/>
          <ac:spMkLst>
            <pc:docMk/>
            <pc:sldMk cId="257739307" sldId="411"/>
            <ac:spMk id="2" creationId="{D8F5C7FB-14AA-4C2A-A222-F15E662DB55E}"/>
          </ac:spMkLst>
        </pc:spChg>
        <pc:spChg chg="mod">
          <ac:chgData name="Lucas Jellema" userId="7e183fbb-84e0-44b3-9b03-0792bc8d162b" providerId="ADAL" clId="{9961BA8A-53C4-4109-9665-30954871D48C}" dt="2024-11-21T10:28:36.017" v="2498" actId="20577"/>
          <ac:spMkLst>
            <pc:docMk/>
            <pc:sldMk cId="257739307" sldId="411"/>
            <ac:spMk id="3" creationId="{17B33EB0-B334-4583-EBCB-EC72FFD18BF2}"/>
          </ac:spMkLst>
        </pc:spChg>
      </pc:sldChg>
      <pc:sldChg chg="modSp new del mod">
        <pc:chgData name="Lucas Jellema" userId="7e183fbb-84e0-44b3-9b03-0792bc8d162b" providerId="ADAL" clId="{9961BA8A-53C4-4109-9665-30954871D48C}" dt="2024-11-24T11:48:28.762" v="8773" actId="2696"/>
        <pc:sldMkLst>
          <pc:docMk/>
          <pc:sldMk cId="2770727592" sldId="412"/>
        </pc:sldMkLst>
        <pc:spChg chg="mod">
          <ac:chgData name="Lucas Jellema" userId="7e183fbb-84e0-44b3-9b03-0792bc8d162b" providerId="ADAL" clId="{9961BA8A-53C4-4109-9665-30954871D48C}" dt="2024-11-21T10:56:14.311" v="2574" actId="20577"/>
          <ac:spMkLst>
            <pc:docMk/>
            <pc:sldMk cId="2770727592" sldId="412"/>
            <ac:spMk id="2" creationId="{52548B0E-E0CD-C680-481F-AAFA381C7527}"/>
          </ac:spMkLst>
        </pc:spChg>
        <pc:spChg chg="mod">
          <ac:chgData name="Lucas Jellema" userId="7e183fbb-84e0-44b3-9b03-0792bc8d162b" providerId="ADAL" clId="{9961BA8A-53C4-4109-9665-30954871D48C}" dt="2024-11-21T10:58:34.228" v="2954" actId="20577"/>
          <ac:spMkLst>
            <pc:docMk/>
            <pc:sldMk cId="2770727592" sldId="412"/>
            <ac:spMk id="3" creationId="{A789C240-F007-297F-52BD-FBA3EF280265}"/>
          </ac:spMkLst>
        </pc:spChg>
      </pc:sldChg>
      <pc:sldChg chg="modSp add mod">
        <pc:chgData name="Lucas Jellema" userId="7e183fbb-84e0-44b3-9b03-0792bc8d162b" providerId="ADAL" clId="{9961BA8A-53C4-4109-9665-30954871D48C}" dt="2024-11-24T11:48:56.071" v="8777" actId="20577"/>
        <pc:sldMkLst>
          <pc:docMk/>
          <pc:sldMk cId="3496216339" sldId="412"/>
        </pc:sldMkLst>
        <pc:spChg chg="mod">
          <ac:chgData name="Lucas Jellema" userId="7e183fbb-84e0-44b3-9b03-0792bc8d162b" providerId="ADAL" clId="{9961BA8A-53C4-4109-9665-30954871D48C}" dt="2024-11-24T11:48:56.071" v="8777" actId="20577"/>
          <ac:spMkLst>
            <pc:docMk/>
            <pc:sldMk cId="3496216339" sldId="412"/>
            <ac:spMk id="3" creationId="{A789C240-F007-297F-52BD-FBA3EF280265}"/>
          </ac:spMkLst>
        </pc:spChg>
      </pc:sldChg>
      <pc:sldChg chg="modSp new mod">
        <pc:chgData name="Lucas Jellema" userId="7e183fbb-84e0-44b3-9b03-0792bc8d162b" providerId="ADAL" clId="{9961BA8A-53C4-4109-9665-30954871D48C}" dt="2024-11-21T10:59:22.437" v="3032" actId="20577"/>
        <pc:sldMkLst>
          <pc:docMk/>
          <pc:sldMk cId="3884167249" sldId="413"/>
        </pc:sldMkLst>
        <pc:spChg chg="mod">
          <ac:chgData name="Lucas Jellema" userId="7e183fbb-84e0-44b3-9b03-0792bc8d162b" providerId="ADAL" clId="{9961BA8A-53C4-4109-9665-30954871D48C}" dt="2024-11-21T10:58:52.943" v="2967" actId="20577"/>
          <ac:spMkLst>
            <pc:docMk/>
            <pc:sldMk cId="3884167249" sldId="413"/>
            <ac:spMk id="2" creationId="{31BB3E37-532A-29E7-7395-DFD1D271650C}"/>
          </ac:spMkLst>
        </pc:spChg>
        <pc:spChg chg="mod">
          <ac:chgData name="Lucas Jellema" userId="7e183fbb-84e0-44b3-9b03-0792bc8d162b" providerId="ADAL" clId="{9961BA8A-53C4-4109-9665-30954871D48C}" dt="2024-11-21T10:59:22.437" v="3032" actId="20577"/>
          <ac:spMkLst>
            <pc:docMk/>
            <pc:sldMk cId="3884167249" sldId="413"/>
            <ac:spMk id="3" creationId="{C42FB156-C872-D68A-6B9E-E6B6BEA49F23}"/>
          </ac:spMkLst>
        </pc:spChg>
      </pc:sldChg>
      <pc:sldChg chg="addSp delSp modSp new mod delAnim modAnim">
        <pc:chgData name="Lucas Jellema" userId="7e183fbb-84e0-44b3-9b03-0792bc8d162b" providerId="ADAL" clId="{9961BA8A-53C4-4109-9665-30954871D48C}" dt="2024-11-21T11:04:22.845" v="3152" actId="20577"/>
        <pc:sldMkLst>
          <pc:docMk/>
          <pc:sldMk cId="2238245348" sldId="414"/>
        </pc:sldMkLst>
        <pc:spChg chg="mod">
          <ac:chgData name="Lucas Jellema" userId="7e183fbb-84e0-44b3-9b03-0792bc8d162b" providerId="ADAL" clId="{9961BA8A-53C4-4109-9665-30954871D48C}" dt="2024-11-21T11:04:22.845" v="3152" actId="20577"/>
          <ac:spMkLst>
            <pc:docMk/>
            <pc:sldMk cId="2238245348" sldId="414"/>
            <ac:spMk id="2" creationId="{FAD2B0CC-0780-DFCB-4DC4-B084C5CB6D95}"/>
          </ac:spMkLst>
        </pc:spChg>
        <pc:spChg chg="mod">
          <ac:chgData name="Lucas Jellema" userId="7e183fbb-84e0-44b3-9b03-0792bc8d162b" providerId="ADAL" clId="{9961BA8A-53C4-4109-9665-30954871D48C}" dt="2024-11-21T11:02:59.530" v="3135" actId="1076"/>
          <ac:spMkLst>
            <pc:docMk/>
            <pc:sldMk cId="2238245348" sldId="414"/>
            <ac:spMk id="3" creationId="{EDF930E9-FBEC-61B2-B25B-5F043682102A}"/>
          </ac:spMkLst>
        </pc:spChg>
        <pc:spChg chg="add mod">
          <ac:chgData name="Lucas Jellema" userId="7e183fbb-84e0-44b3-9b03-0792bc8d162b" providerId="ADAL" clId="{9961BA8A-53C4-4109-9665-30954871D48C}" dt="2024-11-21T11:02:56.578" v="3133" actId="1076"/>
          <ac:spMkLst>
            <pc:docMk/>
            <pc:sldMk cId="2238245348" sldId="414"/>
            <ac:spMk id="5" creationId="{56F73DE0-D593-1A7C-E506-9128EBD46330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6" creationId="{C41AEEF0-1E60-ACCC-55AC-A8D8658C152A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7" creationId="{64141C01-0D27-A36B-34DA-996075D7A234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8" creationId="{AEB71EA0-F1C1-C9F7-1906-B142223FA3E2}"/>
          </ac:spMkLst>
        </pc:spChg>
        <pc:spChg chg="add mod">
          <ac:chgData name="Lucas Jellema" userId="7e183fbb-84e0-44b3-9b03-0792bc8d162b" providerId="ADAL" clId="{9961BA8A-53C4-4109-9665-30954871D48C}" dt="2024-11-21T11:03:05.145" v="3136" actId="1076"/>
          <ac:spMkLst>
            <pc:docMk/>
            <pc:sldMk cId="2238245348" sldId="414"/>
            <ac:spMk id="9" creationId="{AAF8112A-77A0-1DA1-03E6-80031DED9852}"/>
          </ac:spMkLst>
        </pc:spChg>
        <pc:spChg chg="add del mod">
          <ac:chgData name="Lucas Jellema" userId="7e183fbb-84e0-44b3-9b03-0792bc8d162b" providerId="ADAL" clId="{9961BA8A-53C4-4109-9665-30954871D48C}" dt="2024-11-21T11:03:07.521" v="3137" actId="478"/>
          <ac:spMkLst>
            <pc:docMk/>
            <pc:sldMk cId="2238245348" sldId="414"/>
            <ac:spMk id="10" creationId="{750233D8-D6B5-4295-F6C5-FFFD9E08670B}"/>
          </ac:spMkLst>
        </pc:spChg>
        <pc:spChg chg="add mod">
          <ac:chgData name="Lucas Jellema" userId="7e183fbb-84e0-44b3-9b03-0792bc8d162b" providerId="ADAL" clId="{9961BA8A-53C4-4109-9665-30954871D48C}" dt="2024-11-21T11:03:12.069" v="3139" actId="1076"/>
          <ac:spMkLst>
            <pc:docMk/>
            <pc:sldMk cId="2238245348" sldId="414"/>
            <ac:spMk id="11" creationId="{A43E3E5A-F065-1DB1-3099-C6E8D7BAE70A}"/>
          </ac:spMkLst>
        </pc:spChg>
        <pc:spChg chg="add mod">
          <ac:chgData name="Lucas Jellema" userId="7e183fbb-84e0-44b3-9b03-0792bc8d162b" providerId="ADAL" clId="{9961BA8A-53C4-4109-9665-30954871D48C}" dt="2024-11-21T11:03:48.158" v="3144" actId="207"/>
          <ac:spMkLst>
            <pc:docMk/>
            <pc:sldMk cId="2238245348" sldId="414"/>
            <ac:spMk id="12" creationId="{8F27E675-6018-FF1F-81BB-E9C75C2A7B10}"/>
          </ac:spMkLst>
        </pc:spChg>
        <pc:spChg chg="add mod">
          <ac:chgData name="Lucas Jellema" userId="7e183fbb-84e0-44b3-9b03-0792bc8d162b" providerId="ADAL" clId="{9961BA8A-53C4-4109-9665-30954871D48C}" dt="2024-11-21T11:03:52.570" v="3146" actId="1076"/>
          <ac:spMkLst>
            <pc:docMk/>
            <pc:sldMk cId="2238245348" sldId="414"/>
            <ac:spMk id="13" creationId="{09D9F9A6-C905-CC46-F2F5-1D5D849D3841}"/>
          </ac:spMkLst>
        </pc:spChg>
        <pc:spChg chg="add mod">
          <ac:chgData name="Lucas Jellema" userId="7e183fbb-84e0-44b3-9b03-0792bc8d162b" providerId="ADAL" clId="{9961BA8A-53C4-4109-9665-30954871D48C}" dt="2024-11-21T11:03:55.847" v="3148" actId="1076"/>
          <ac:spMkLst>
            <pc:docMk/>
            <pc:sldMk cId="2238245348" sldId="414"/>
            <ac:spMk id="14" creationId="{1BA8DF73-87F3-A9E2-83FF-A2D1AB289EAD}"/>
          </ac:spMkLst>
        </pc:spChg>
        <pc:picChg chg="add mod">
          <ac:chgData name="Lucas Jellema" userId="7e183fbb-84e0-44b3-9b03-0792bc8d162b" providerId="ADAL" clId="{9961BA8A-53C4-4109-9665-30954871D48C}" dt="2024-11-21T11:02:56.578" v="3133" actId="1076"/>
          <ac:picMkLst>
            <pc:docMk/>
            <pc:sldMk cId="2238245348" sldId="414"/>
            <ac:picMk id="4" creationId="{4E6C590D-C503-DE0B-80B7-FAC237397C9C}"/>
          </ac:picMkLst>
        </pc:picChg>
      </pc:sldChg>
      <pc:sldChg chg="addSp delSp modSp add mod modTransition modAnim">
        <pc:chgData name="Lucas Jellema" userId="7e183fbb-84e0-44b3-9b03-0792bc8d162b" providerId="ADAL" clId="{9961BA8A-53C4-4109-9665-30954871D48C}" dt="2024-11-21T11:05:36.151" v="3160"/>
        <pc:sldMkLst>
          <pc:docMk/>
          <pc:sldMk cId="2700526256" sldId="415"/>
        </pc:sldMkLst>
        <pc:spChg chg="del">
          <ac:chgData name="Lucas Jellema" userId="7e183fbb-84e0-44b3-9b03-0792bc8d162b" providerId="ADAL" clId="{9961BA8A-53C4-4109-9665-30954871D48C}" dt="2024-11-21T11:05:07.296" v="3154" actId="478"/>
          <ac:spMkLst>
            <pc:docMk/>
            <pc:sldMk cId="2700526256" sldId="415"/>
            <ac:spMk id="3" creationId="{EDF930E9-FBEC-61B2-B25B-5F04368210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5" creationId="{56F73DE0-D593-1A7C-E506-9128EBD4633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6" creationId="{C41AEEF0-1E60-ACCC-55AC-A8D8658C152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7" creationId="{64141C01-0D27-A36B-34DA-996075D7A234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8" creationId="{AEB71EA0-F1C1-C9F7-1906-B142223FA3E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9" creationId="{AAF8112A-77A0-1DA1-03E6-80031DED9852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1" creationId="{A43E3E5A-F065-1DB1-3099-C6E8D7BAE70A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2" creationId="{8F27E675-6018-FF1F-81BB-E9C75C2A7B10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3" creationId="{09D9F9A6-C905-CC46-F2F5-1D5D849D3841}"/>
          </ac:spMkLst>
        </pc:spChg>
        <pc:spChg chg="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4" creationId="{1BA8DF73-87F3-A9E2-83FF-A2D1AB289EAD}"/>
          </ac:spMkLst>
        </pc:spChg>
        <pc:spChg chg="add mod">
          <ac:chgData name="Lucas Jellema" userId="7e183fbb-84e0-44b3-9b03-0792bc8d162b" providerId="ADAL" clId="{9961BA8A-53C4-4109-9665-30954871D48C}" dt="2024-11-21T11:05:22.940" v="3156" actId="1076"/>
          <ac:spMkLst>
            <pc:docMk/>
            <pc:sldMk cId="2700526256" sldId="415"/>
            <ac:spMk id="15" creationId="{35501849-A223-0B81-F717-629D7C52FCD6}"/>
          </ac:spMkLst>
        </pc:spChg>
        <pc:spChg chg="add mod">
          <ac:chgData name="Lucas Jellema" userId="7e183fbb-84e0-44b3-9b03-0792bc8d162b" providerId="ADAL" clId="{9961BA8A-53C4-4109-9665-30954871D48C}" dt="2024-11-21T11:05:30.388" v="3158" actId="1076"/>
          <ac:spMkLst>
            <pc:docMk/>
            <pc:sldMk cId="2700526256" sldId="415"/>
            <ac:spMk id="16" creationId="{99A6336D-2EF0-E1EF-F0C7-33CD3A493025}"/>
          </ac:spMkLst>
        </pc:spChg>
        <pc:picChg chg="mod">
          <ac:chgData name="Lucas Jellema" userId="7e183fbb-84e0-44b3-9b03-0792bc8d162b" providerId="ADAL" clId="{9961BA8A-53C4-4109-9665-30954871D48C}" dt="2024-11-21T11:05:22.940" v="3156" actId="1076"/>
          <ac:picMkLst>
            <pc:docMk/>
            <pc:sldMk cId="2700526256" sldId="415"/>
            <ac:picMk id="4" creationId="{4E6C590D-C503-DE0B-80B7-FAC237397C9C}"/>
          </ac:picMkLst>
        </pc:picChg>
      </pc:sldChg>
      <pc:sldChg chg="addSp delSp modSp new mod">
        <pc:chgData name="Lucas Jellema" userId="7e183fbb-84e0-44b3-9b03-0792bc8d162b" providerId="ADAL" clId="{9961BA8A-53C4-4109-9665-30954871D48C}" dt="2024-11-21T15:05:52.453" v="3170" actId="1076"/>
        <pc:sldMkLst>
          <pc:docMk/>
          <pc:sldMk cId="3845454907" sldId="416"/>
        </pc:sldMkLst>
        <pc:spChg chg="del">
          <ac:chgData name="Lucas Jellema" userId="7e183fbb-84e0-44b3-9b03-0792bc8d162b" providerId="ADAL" clId="{9961BA8A-53C4-4109-9665-30954871D48C}" dt="2024-11-21T15:05:36.593" v="3162"/>
          <ac:spMkLst>
            <pc:docMk/>
            <pc:sldMk cId="3845454907" sldId="416"/>
            <ac:spMk id="3" creationId="{2AA4D823-4684-2344-1A65-A89EE6D88C4F}"/>
          </ac:spMkLst>
        </pc:spChg>
        <pc:picChg chg="add mod">
          <ac:chgData name="Lucas Jellema" userId="7e183fbb-84e0-44b3-9b03-0792bc8d162b" providerId="ADAL" clId="{9961BA8A-53C4-4109-9665-30954871D48C}" dt="2024-11-21T15:05:41.753" v="3166" actId="14100"/>
          <ac:picMkLst>
            <pc:docMk/>
            <pc:sldMk cId="3845454907" sldId="416"/>
            <ac:picMk id="5" creationId="{9E556F3E-EA25-E8EA-AB3C-DB86DF52DF7E}"/>
          </ac:picMkLst>
        </pc:picChg>
        <pc:picChg chg="add mod">
          <ac:chgData name="Lucas Jellema" userId="7e183fbb-84e0-44b3-9b03-0792bc8d162b" providerId="ADAL" clId="{9961BA8A-53C4-4109-9665-30954871D48C}" dt="2024-11-21T15:05:52.453" v="3170" actId="1076"/>
          <ac:picMkLst>
            <pc:docMk/>
            <pc:sldMk cId="3845454907" sldId="416"/>
            <ac:picMk id="7" creationId="{D0B97A46-199E-1DA9-8D17-287687CF9ADF}"/>
          </ac:picMkLst>
        </pc:picChg>
      </pc:sldChg>
      <pc:sldChg chg="modSp add mod">
        <pc:chgData name="Lucas Jellema" userId="7e183fbb-84e0-44b3-9b03-0792bc8d162b" providerId="ADAL" clId="{9961BA8A-53C4-4109-9665-30954871D48C}" dt="2024-11-21T21:05:11.474" v="3569" actId="1037"/>
        <pc:sldMkLst>
          <pc:docMk/>
          <pc:sldMk cId="3407249121" sldId="417"/>
        </pc:sldMkLst>
        <pc:spChg chg="mod">
          <ac:chgData name="Lucas Jellema" userId="7e183fbb-84e0-44b3-9b03-0792bc8d162b" providerId="ADAL" clId="{9961BA8A-53C4-4109-9665-30954871D48C}" dt="2024-11-21T21:04:30.657" v="3520" actId="20577"/>
          <ac:spMkLst>
            <pc:docMk/>
            <pc:sldMk cId="3407249121" sldId="417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5:11.474" v="3569" actId="1037"/>
          <ac:spMkLst>
            <pc:docMk/>
            <pc:sldMk cId="3407249121" sldId="417"/>
            <ac:spMk id="4" creationId="{76E49620-9C8F-8CC3-1087-98EF5EBC0341}"/>
          </ac:spMkLst>
        </pc:spChg>
      </pc:sldChg>
      <pc:sldChg chg="addSp delSp modSp new mod modAnim">
        <pc:chgData name="Lucas Jellema" userId="7e183fbb-84e0-44b3-9b03-0792bc8d162b" providerId="ADAL" clId="{9961BA8A-53C4-4109-9665-30954871D48C}" dt="2024-11-21T21:16:48.689" v="3858"/>
        <pc:sldMkLst>
          <pc:docMk/>
          <pc:sldMk cId="1421440713" sldId="418"/>
        </pc:sldMkLst>
        <pc:spChg chg="mod">
          <ac:chgData name="Lucas Jellema" userId="7e183fbb-84e0-44b3-9b03-0792bc8d162b" providerId="ADAL" clId="{9961BA8A-53C4-4109-9665-30954871D48C}" dt="2024-11-21T21:06:13.427" v="3626" actId="20577"/>
          <ac:spMkLst>
            <pc:docMk/>
            <pc:sldMk cId="1421440713" sldId="418"/>
            <ac:spMk id="2" creationId="{25943442-9D7B-B06C-F165-841CC46394E7}"/>
          </ac:spMkLst>
        </pc:spChg>
        <pc:spChg chg="mod">
          <ac:chgData name="Lucas Jellema" userId="7e183fbb-84e0-44b3-9b03-0792bc8d162b" providerId="ADAL" clId="{9961BA8A-53C4-4109-9665-30954871D48C}" dt="2024-11-21T21:16:32.543" v="3831" actId="6549"/>
          <ac:spMkLst>
            <pc:docMk/>
            <pc:sldMk cId="1421440713" sldId="418"/>
            <ac:spMk id="3" creationId="{E00C7981-F85F-2E1A-0363-9F9E38DD963F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4" creationId="{FC760963-03FF-9F1C-B0E1-5D940457A431}"/>
          </ac:spMkLst>
        </pc:spChg>
        <pc:spChg chg="add del">
          <ac:chgData name="Lucas Jellema" userId="7e183fbb-84e0-44b3-9b03-0792bc8d162b" providerId="ADAL" clId="{9961BA8A-53C4-4109-9665-30954871D48C}" dt="2024-11-21T21:15:16.989" v="3808" actId="478"/>
          <ac:spMkLst>
            <pc:docMk/>
            <pc:sldMk cId="1421440713" sldId="418"/>
            <ac:spMk id="5" creationId="{2473C614-E1B5-E979-D5DC-D69E17B9CC80}"/>
          </ac:spMkLst>
        </pc:spChg>
        <pc:spChg chg="add mod">
          <ac:chgData name="Lucas Jellema" userId="7e183fbb-84e0-44b3-9b03-0792bc8d162b" providerId="ADAL" clId="{9961BA8A-53C4-4109-9665-30954871D48C}" dt="2024-11-21T21:16:45.530" v="3857" actId="1036"/>
          <ac:spMkLst>
            <pc:docMk/>
            <pc:sldMk cId="1421440713" sldId="418"/>
            <ac:spMk id="6" creationId="{35209682-9E4E-C841-D1E4-3BC47D44D6F0}"/>
          </ac:spMkLst>
        </pc:spChg>
      </pc:sldChg>
      <pc:sldChg chg="addSp delSp modSp add mod modAnim">
        <pc:chgData name="Lucas Jellema" userId="7e183fbb-84e0-44b3-9b03-0792bc8d162b" providerId="ADAL" clId="{9961BA8A-53C4-4109-9665-30954871D48C}" dt="2024-11-21T21:10:18.728" v="3705" actId="1035"/>
        <pc:sldMkLst>
          <pc:docMk/>
          <pc:sldMk cId="88851882" sldId="419"/>
        </pc:sldMkLst>
        <pc:spChg chg="del mod">
          <ac:chgData name="Lucas Jellema" userId="7e183fbb-84e0-44b3-9b03-0792bc8d162b" providerId="ADAL" clId="{9961BA8A-53C4-4109-9665-30954871D48C}" dt="2024-11-21T21:05:36.122" v="3589" actId="478"/>
          <ac:spMkLst>
            <pc:docMk/>
            <pc:sldMk cId="88851882" sldId="419"/>
            <ac:spMk id="3" creationId="{7D7C4033-1C71-696C-81D2-417B7630FEE7}"/>
          </ac:spMkLst>
        </pc:spChg>
        <pc:spChg chg="mod">
          <ac:chgData name="Lucas Jellema" userId="7e183fbb-84e0-44b3-9b03-0792bc8d162b" providerId="ADAL" clId="{9961BA8A-53C4-4109-9665-30954871D48C}" dt="2024-11-21T21:09:51.009" v="3702" actId="20577"/>
          <ac:spMkLst>
            <pc:docMk/>
            <pc:sldMk cId="88851882" sldId="419"/>
            <ac:spMk id="4" creationId="{76E49620-9C8F-8CC3-1087-98EF5EBC0341}"/>
          </ac:spMkLst>
        </pc:spChg>
        <pc:picChg chg="add mod">
          <ac:chgData name="Lucas Jellema" userId="7e183fbb-84e0-44b3-9b03-0792bc8d162b" providerId="ADAL" clId="{9961BA8A-53C4-4109-9665-30954871D48C}" dt="2024-11-21T21:10:18.728" v="3705" actId="1035"/>
          <ac:picMkLst>
            <pc:docMk/>
            <pc:sldMk cId="88851882" sldId="419"/>
            <ac:picMk id="6" creationId="{7E8006D4-46C3-DD65-1F96-76E76E7286E4}"/>
          </ac:picMkLst>
        </pc:picChg>
      </pc:sldChg>
      <pc:sldChg chg="modSp add del">
        <pc:chgData name="Lucas Jellema" userId="7e183fbb-84e0-44b3-9b03-0792bc8d162b" providerId="ADAL" clId="{9961BA8A-53C4-4109-9665-30954871D48C}" dt="2024-11-21T21:28:56.606" v="3943" actId="47"/>
        <pc:sldMkLst>
          <pc:docMk/>
          <pc:sldMk cId="4102697357" sldId="420"/>
        </pc:sldMkLst>
        <pc:spChg chg="mod">
          <ac:chgData name="Lucas Jellema" userId="7e183fbb-84e0-44b3-9b03-0792bc8d162b" providerId="ADAL" clId="{9961BA8A-53C4-4109-9665-30954871D48C}" dt="2024-11-21T21:23:45.149" v="3887" actId="20577"/>
          <ac:spMkLst>
            <pc:docMk/>
            <pc:sldMk cId="4102697357" sldId="420"/>
            <ac:spMk id="3" creationId="{E00C7981-F85F-2E1A-0363-9F9E38DD963F}"/>
          </ac:spMkLst>
        </pc:spChg>
      </pc:sldChg>
      <pc:sldChg chg="addSp delSp modSp add del mod delAnim modAnim">
        <pc:chgData name="Lucas Jellema" userId="7e183fbb-84e0-44b3-9b03-0792bc8d162b" providerId="ADAL" clId="{9961BA8A-53C4-4109-9665-30954871D48C}" dt="2024-11-21T21:27:53.859" v="3934" actId="47"/>
        <pc:sldMkLst>
          <pc:docMk/>
          <pc:sldMk cId="1845905447" sldId="421"/>
        </pc:sldMkLst>
        <pc:spChg chg="del">
          <ac:chgData name="Lucas Jellema" userId="7e183fbb-84e0-44b3-9b03-0792bc8d162b" providerId="ADAL" clId="{9961BA8A-53C4-4109-9665-30954871D48C}" dt="2024-11-21T21:23:58.699" v="3890" actId="478"/>
          <ac:spMkLst>
            <pc:docMk/>
            <pc:sldMk cId="1845905447" sldId="421"/>
            <ac:spMk id="3" creationId="{E00C7981-F85F-2E1A-0363-9F9E38DD963F}"/>
          </ac:spMkLst>
        </pc:spChg>
        <pc:spChg chg="del mod">
          <ac:chgData name="Lucas Jellema" userId="7e183fbb-84e0-44b3-9b03-0792bc8d162b" providerId="ADAL" clId="{9961BA8A-53C4-4109-9665-30954871D48C}" dt="2024-11-21T21:25:27.987" v="3916" actId="478"/>
          <ac:spMkLst>
            <pc:docMk/>
            <pc:sldMk cId="1845905447" sldId="421"/>
            <ac:spMk id="4" creationId="{FC760963-03FF-9F1C-B0E1-5D940457A431}"/>
          </ac:spMkLst>
        </pc:spChg>
        <pc:spChg chg="del">
          <ac:chgData name="Lucas Jellema" userId="7e183fbb-84e0-44b3-9b03-0792bc8d162b" providerId="ADAL" clId="{9961BA8A-53C4-4109-9665-30954871D48C}" dt="2024-11-21T21:23:55.398" v="3889" actId="478"/>
          <ac:spMkLst>
            <pc:docMk/>
            <pc:sldMk cId="1845905447" sldId="421"/>
            <ac:spMk id="6" creationId="{35209682-9E4E-C841-D1E4-3BC47D44D6F0}"/>
          </ac:spMkLst>
        </pc:spChg>
        <pc:spChg chg="add del mod">
          <ac:chgData name="Lucas Jellema" userId="7e183fbb-84e0-44b3-9b03-0792bc8d162b" providerId="ADAL" clId="{9961BA8A-53C4-4109-9665-30954871D48C}" dt="2024-11-21T21:24:03.192" v="3891" actId="478"/>
          <ac:spMkLst>
            <pc:docMk/>
            <pc:sldMk cId="1845905447" sldId="421"/>
            <ac:spMk id="7" creationId="{7A453243-B199-03D0-D4AF-FF817C68B773}"/>
          </ac:spMkLst>
        </pc:spChg>
        <pc:spChg chg="add mod">
          <ac:chgData name="Lucas Jellema" userId="7e183fbb-84e0-44b3-9b03-0792bc8d162b" providerId="ADAL" clId="{9961BA8A-53C4-4109-9665-30954871D48C}" dt="2024-11-21T21:26:45.131" v="3926" actId="1076"/>
          <ac:spMkLst>
            <pc:docMk/>
            <pc:sldMk cId="1845905447" sldId="421"/>
            <ac:spMk id="8" creationId="{0E1313AE-59B6-E40A-76B3-FDAF703BCB61}"/>
          </ac:spMkLst>
        </pc:spChg>
        <pc:spChg chg="add mod">
          <ac:chgData name="Lucas Jellema" userId="7e183fbb-84e0-44b3-9b03-0792bc8d162b" providerId="ADAL" clId="{9961BA8A-53C4-4109-9665-30954871D48C}" dt="2024-11-21T21:26:40.780" v="3925" actId="1076"/>
          <ac:spMkLst>
            <pc:docMk/>
            <pc:sldMk cId="1845905447" sldId="421"/>
            <ac:spMk id="9" creationId="{0A3B0C69-8C5C-3930-2165-93328B0B5EB2}"/>
          </ac:spMkLst>
        </pc:spChg>
      </pc:sldChg>
      <pc:sldChg chg="addSp delSp modSp add mod modTransition modAnim">
        <pc:chgData name="Lucas Jellema" userId="7e183fbb-84e0-44b3-9b03-0792bc8d162b" providerId="ADAL" clId="{9961BA8A-53C4-4109-9665-30954871D48C}" dt="2024-11-21T21:28:23.830" v="3942" actId="1076"/>
        <pc:sldMkLst>
          <pc:docMk/>
          <pc:sldMk cId="306634240" sldId="422"/>
        </pc:sldMkLst>
        <pc:spChg chg="add del mod">
          <ac:chgData name="Lucas Jellema" userId="7e183fbb-84e0-44b3-9b03-0792bc8d162b" providerId="ADAL" clId="{9961BA8A-53C4-4109-9665-30954871D48C}" dt="2024-11-21T21:27:38.746" v="3931" actId="478"/>
          <ac:spMkLst>
            <pc:docMk/>
            <pc:sldMk cId="306634240" sldId="422"/>
            <ac:spMk id="3" creationId="{1C92FC25-5F6A-B7B3-AAC0-525CE1AC3642}"/>
          </ac:spMkLst>
        </pc:spChg>
        <pc:spChg chg="mod">
          <ac:chgData name="Lucas Jellema" userId="7e183fbb-84e0-44b3-9b03-0792bc8d162b" providerId="ADAL" clId="{9961BA8A-53C4-4109-9665-30954871D48C}" dt="2024-11-21T21:28:01.573" v="3935" actId="1076"/>
          <ac:spMkLst>
            <pc:docMk/>
            <pc:sldMk cId="306634240" sldId="422"/>
            <ac:spMk id="4" creationId="{FC760963-03FF-9F1C-B0E1-5D940457A431}"/>
          </ac:spMkLst>
        </pc:spChg>
        <pc:spChg chg="add mod">
          <ac:chgData name="Lucas Jellema" userId="7e183fbb-84e0-44b3-9b03-0792bc8d162b" providerId="ADAL" clId="{9961BA8A-53C4-4109-9665-30954871D48C}" dt="2024-11-21T21:27:49.861" v="3933" actId="1076"/>
          <ac:spMkLst>
            <pc:docMk/>
            <pc:sldMk cId="306634240" sldId="422"/>
            <ac:spMk id="5" creationId="{303441F5-E164-4053-30DB-9A89B0FA5B2A}"/>
          </ac:spMkLst>
        </pc:spChg>
        <pc:spChg chg="del">
          <ac:chgData name="Lucas Jellema" userId="7e183fbb-84e0-44b3-9b03-0792bc8d162b" providerId="ADAL" clId="{9961BA8A-53C4-4109-9665-30954871D48C}" dt="2024-11-21T21:27:35.932" v="3930" actId="478"/>
          <ac:spMkLst>
            <pc:docMk/>
            <pc:sldMk cId="306634240" sldId="422"/>
            <ac:spMk id="8" creationId="{0E1313AE-59B6-E40A-76B3-FDAF703BCB61}"/>
          </ac:spMkLst>
        </pc:spChg>
        <pc:cxnChg chg="add mod">
          <ac:chgData name="Lucas Jellema" userId="7e183fbb-84e0-44b3-9b03-0792bc8d162b" providerId="ADAL" clId="{9961BA8A-53C4-4109-9665-30954871D48C}" dt="2024-11-21T21:28:18.247" v="3940" actId="1036"/>
          <ac:cxnSpMkLst>
            <pc:docMk/>
            <pc:sldMk cId="306634240" sldId="422"/>
            <ac:cxnSpMk id="7" creationId="{DC514592-1314-5A3E-A1C6-A5E5EB2624D7}"/>
          </ac:cxnSpMkLst>
        </pc:cxnChg>
        <pc:cxnChg chg="add mod">
          <ac:chgData name="Lucas Jellema" userId="7e183fbb-84e0-44b3-9b03-0792bc8d162b" providerId="ADAL" clId="{9961BA8A-53C4-4109-9665-30954871D48C}" dt="2024-11-21T21:28:23.830" v="3942" actId="1076"/>
          <ac:cxnSpMkLst>
            <pc:docMk/>
            <pc:sldMk cId="306634240" sldId="422"/>
            <ac:cxnSpMk id="9" creationId="{7B283CD3-10DB-26F6-DB72-AE5E03C041D1}"/>
          </ac:cxnSpMkLst>
        </pc:cxnChg>
      </pc:sldChg>
      <pc:sldChg chg="add">
        <pc:chgData name="Lucas Jellema" userId="7e183fbb-84e0-44b3-9b03-0792bc8d162b" providerId="ADAL" clId="{9961BA8A-53C4-4109-9665-30954871D48C}" dt="2024-11-21T21:27:24.047" v="3929" actId="2890"/>
        <pc:sldMkLst>
          <pc:docMk/>
          <pc:sldMk cId="3728522627" sldId="423"/>
        </pc:sldMkLst>
      </pc:sldChg>
      <pc:sldChg chg="add">
        <pc:chgData name="Lucas Jellema" userId="7e183fbb-84e0-44b3-9b03-0792bc8d162b" providerId="ADAL" clId="{9961BA8A-53C4-4109-9665-30954871D48C}" dt="2024-11-22T04:59:06.527" v="3944" actId="2890"/>
        <pc:sldMkLst>
          <pc:docMk/>
          <pc:sldMk cId="623408233" sldId="424"/>
        </pc:sldMkLst>
      </pc:sldChg>
      <pc:sldChg chg="add">
        <pc:chgData name="Lucas Jellema" userId="7e183fbb-84e0-44b3-9b03-0792bc8d162b" providerId="ADAL" clId="{9961BA8A-53C4-4109-9665-30954871D48C}" dt="2024-11-22T04:59:45.214" v="3946" actId="2890"/>
        <pc:sldMkLst>
          <pc:docMk/>
          <pc:sldMk cId="3172496175" sldId="425"/>
        </pc:sldMkLst>
      </pc:sldChg>
      <pc:sldChg chg="new del">
        <pc:chgData name="Lucas Jellema" userId="7e183fbb-84e0-44b3-9b03-0792bc8d162b" providerId="ADAL" clId="{9961BA8A-53C4-4109-9665-30954871D48C}" dt="2024-11-22T05:30:38.121" v="3948" actId="680"/>
        <pc:sldMkLst>
          <pc:docMk/>
          <pc:sldMk cId="758794016" sldId="426"/>
        </pc:sldMkLst>
      </pc:sldChg>
      <pc:sldChg chg="modSp new mod">
        <pc:chgData name="Lucas Jellema" userId="7e183fbb-84e0-44b3-9b03-0792bc8d162b" providerId="ADAL" clId="{9961BA8A-53C4-4109-9665-30954871D48C}" dt="2024-11-22T05:42:29.943" v="4120" actId="114"/>
        <pc:sldMkLst>
          <pc:docMk/>
          <pc:sldMk cId="1302477639" sldId="426"/>
        </pc:sldMkLst>
        <pc:spChg chg="mod">
          <ac:chgData name="Lucas Jellema" userId="7e183fbb-84e0-44b3-9b03-0792bc8d162b" providerId="ADAL" clId="{9961BA8A-53C4-4109-9665-30954871D48C}" dt="2024-11-22T05:41:25.631" v="3953"/>
          <ac:spMkLst>
            <pc:docMk/>
            <pc:sldMk cId="1302477639" sldId="426"/>
            <ac:spMk id="2" creationId="{2279CDB5-CE0C-8C77-1F73-B925558053B0}"/>
          </ac:spMkLst>
        </pc:spChg>
        <pc:spChg chg="mod">
          <ac:chgData name="Lucas Jellema" userId="7e183fbb-84e0-44b3-9b03-0792bc8d162b" providerId="ADAL" clId="{9961BA8A-53C4-4109-9665-30954871D48C}" dt="2024-11-22T05:42:29.943" v="4120" actId="114"/>
          <ac:spMkLst>
            <pc:docMk/>
            <pc:sldMk cId="1302477639" sldId="426"/>
            <ac:spMk id="3" creationId="{5C031820-1101-0D8B-007F-17574B2D4F9F}"/>
          </ac:spMkLst>
        </pc:spChg>
      </pc:sldChg>
      <pc:sldChg chg="delSp add del mod">
        <pc:chgData name="Lucas Jellema" userId="7e183fbb-84e0-44b3-9b03-0792bc8d162b" providerId="ADAL" clId="{9961BA8A-53C4-4109-9665-30954871D48C}" dt="2024-11-22T05:41:09.909" v="3951" actId="47"/>
        <pc:sldMkLst>
          <pc:docMk/>
          <pc:sldMk cId="1825707648" sldId="426"/>
        </pc:sldMkLst>
        <pc:picChg chg="del">
          <ac:chgData name="Lucas Jellema" userId="7e183fbb-84e0-44b3-9b03-0792bc8d162b" providerId="ADAL" clId="{9961BA8A-53C4-4109-9665-30954871D48C}" dt="2024-11-22T05:30:42.437" v="3950" actId="478"/>
          <ac:picMkLst>
            <pc:docMk/>
            <pc:sldMk cId="1825707648" sldId="426"/>
            <ac:picMk id="6" creationId="{7E8006D4-46C3-DD65-1F96-76E76E7286E4}"/>
          </ac:picMkLst>
        </pc:picChg>
      </pc:sldChg>
      <pc:sldChg chg="modSp add mod">
        <pc:chgData name="Lucas Jellema" userId="7e183fbb-84e0-44b3-9b03-0792bc8d162b" providerId="ADAL" clId="{9961BA8A-53C4-4109-9665-30954871D48C}" dt="2024-11-22T05:44:09.178" v="4306" actId="20577"/>
        <pc:sldMkLst>
          <pc:docMk/>
          <pc:sldMk cId="1009595004" sldId="427"/>
        </pc:sldMkLst>
        <pc:spChg chg="mod">
          <ac:chgData name="Lucas Jellema" userId="7e183fbb-84e0-44b3-9b03-0792bc8d162b" providerId="ADAL" clId="{9961BA8A-53C4-4109-9665-30954871D48C}" dt="2024-11-22T05:44:09.178" v="4306" actId="20577"/>
          <ac:spMkLst>
            <pc:docMk/>
            <pc:sldMk cId="1009595004" sldId="427"/>
            <ac:spMk id="3" creationId="{5C031820-1101-0D8B-007F-17574B2D4F9F}"/>
          </ac:spMkLst>
        </pc:spChg>
      </pc:sldChg>
      <pc:sldChg chg="modSp new mod">
        <pc:chgData name="Lucas Jellema" userId="7e183fbb-84e0-44b3-9b03-0792bc8d162b" providerId="ADAL" clId="{9961BA8A-53C4-4109-9665-30954871D48C}" dt="2024-11-22T05:50:21.770" v="4485" actId="20577"/>
        <pc:sldMkLst>
          <pc:docMk/>
          <pc:sldMk cId="2067608567" sldId="428"/>
        </pc:sldMkLst>
        <pc:spChg chg="mod">
          <ac:chgData name="Lucas Jellema" userId="7e183fbb-84e0-44b3-9b03-0792bc8d162b" providerId="ADAL" clId="{9961BA8A-53C4-4109-9665-30954871D48C}" dt="2024-11-22T05:48:42.997" v="4308"/>
          <ac:spMkLst>
            <pc:docMk/>
            <pc:sldMk cId="2067608567" sldId="428"/>
            <ac:spMk id="2" creationId="{33957796-C659-90F0-3ED3-E5221E4D77D2}"/>
          </ac:spMkLst>
        </pc:spChg>
        <pc:spChg chg="mod">
          <ac:chgData name="Lucas Jellema" userId="7e183fbb-84e0-44b3-9b03-0792bc8d162b" providerId="ADAL" clId="{9961BA8A-53C4-4109-9665-30954871D48C}" dt="2024-11-22T05:50:21.770" v="4485" actId="20577"/>
          <ac:spMkLst>
            <pc:docMk/>
            <pc:sldMk cId="2067608567" sldId="428"/>
            <ac:spMk id="3" creationId="{FE018C5E-A20D-102B-1AFD-14ACBAF45E0E}"/>
          </ac:spMkLst>
        </pc:spChg>
      </pc:sldChg>
      <pc:sldChg chg="addSp delSp modSp add mod ord modAnim">
        <pc:chgData name="Lucas Jellema" userId="7e183fbb-84e0-44b3-9b03-0792bc8d162b" providerId="ADAL" clId="{9961BA8A-53C4-4109-9665-30954871D48C}" dt="2024-11-24T06:49:14.558" v="5761"/>
        <pc:sldMkLst>
          <pc:docMk/>
          <pc:sldMk cId="598924181" sldId="429"/>
        </pc:sldMkLst>
        <pc:spChg chg="del mod">
          <ac:chgData name="Lucas Jellema" userId="7e183fbb-84e0-44b3-9b03-0792bc8d162b" providerId="ADAL" clId="{9961BA8A-53C4-4109-9665-30954871D48C}" dt="2024-11-24T06:44:44.490" v="5703" actId="478"/>
          <ac:spMkLst>
            <pc:docMk/>
            <pc:sldMk cId="598924181" sldId="429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47:23.550" v="5731" actId="1076"/>
          <ac:spMkLst>
            <pc:docMk/>
            <pc:sldMk cId="598924181" sldId="429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47:37.679" v="5750" actId="14100"/>
          <ac:spMkLst>
            <pc:docMk/>
            <pc:sldMk cId="598924181" sldId="429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47:33.287" v="5749" actId="20577"/>
          <ac:spMkLst>
            <pc:docMk/>
            <pc:sldMk cId="598924181" sldId="429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0" creationId="{CA313978-7E4E-974E-8B44-31D5CA9C8A59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06:47:27.377" v="5732" actId="1076"/>
          <ac:spMkLst>
            <pc:docMk/>
            <pc:sldMk cId="598924181" sldId="42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5" creationId="{DC6AA310-1FB9-B244-2727-E8E6934488CE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16" creationId="{17647D8C-E7FE-9F0C-B3CA-F64FCEDF0604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4T06:45:11.796" v="5710" actId="1076"/>
          <ac:spMkLst>
            <pc:docMk/>
            <pc:sldMk cId="598924181" sldId="429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27" creationId="{F97E10A5-1B30-999E-9AD3-3F68C3D6823C}"/>
          </ac:spMkLst>
        </pc:spChg>
        <pc:spChg chg="mod">
          <ac:chgData name="Lucas Jellema" userId="7e183fbb-84e0-44b3-9b03-0792bc8d162b" providerId="ADAL" clId="{9961BA8A-53C4-4109-9665-30954871D48C}" dt="2024-11-24T06:45:20.675" v="5712" actId="1076"/>
          <ac:spMkLst>
            <pc:docMk/>
            <pc:sldMk cId="598924181" sldId="429"/>
            <ac:spMk id="28" creationId="{8E435A80-A355-0051-E11D-CB038E78FE8D}"/>
          </ac:spMkLst>
        </pc:spChg>
        <pc:spChg chg="mod">
          <ac:chgData name="Lucas Jellema" userId="7e183fbb-84e0-44b3-9b03-0792bc8d162b" providerId="ADAL" clId="{9961BA8A-53C4-4109-9665-30954871D48C}" dt="2024-11-24T06:45:35.907" v="5715" actId="1076"/>
          <ac:spMkLst>
            <pc:docMk/>
            <pc:sldMk cId="598924181" sldId="429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5:59:50.929" v="4754" actId="1076"/>
          <ac:spMkLst>
            <pc:docMk/>
            <pc:sldMk cId="598924181" sldId="429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47:58.005" v="5752" actId="1076"/>
          <ac:spMkLst>
            <pc:docMk/>
            <pc:sldMk cId="598924181" sldId="429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45:30.493" v="5714" actId="1076"/>
          <ac:spMkLst>
            <pc:docMk/>
            <pc:sldMk cId="598924181" sldId="429"/>
            <ac:spMk id="44" creationId="{4DB6BD4B-06A1-B0B8-31FF-B0BD7865DE1B}"/>
          </ac:spMkLst>
        </pc:spChg>
        <pc:picChg chg="add del mod">
          <ac:chgData name="Lucas Jellema" userId="7e183fbb-84e0-44b3-9b03-0792bc8d162b" providerId="ADAL" clId="{9961BA8A-53C4-4109-9665-30954871D48C}" dt="2024-11-24T06:44:49.836" v="5705" actId="478"/>
          <ac:picMkLst>
            <pc:docMk/>
            <pc:sldMk cId="598924181" sldId="429"/>
            <ac:picMk id="5122" creationId="{3D0907F6-A0F8-F66B-B4DA-E660BE059544}"/>
          </ac:picMkLst>
        </pc:picChg>
        <pc:cxnChg chg="add del mod">
          <ac:chgData name="Lucas Jellema" userId="7e183fbb-84e0-44b3-9b03-0792bc8d162b" providerId="ADAL" clId="{9961BA8A-53C4-4109-9665-30954871D48C}" dt="2024-11-23T05:58:27.281" v="4665" actId="478"/>
          <ac:cxnSpMkLst>
            <pc:docMk/>
            <pc:sldMk cId="598924181" sldId="429"/>
            <ac:cxnSpMk id="9" creationId="{8670DAB2-F011-6228-2331-C9F638612639}"/>
          </ac:cxnSpMkLst>
        </pc:cxnChg>
        <pc:cxnChg chg="del mod">
          <ac:chgData name="Lucas Jellema" userId="7e183fbb-84e0-44b3-9b03-0792bc8d162b" providerId="ADAL" clId="{9961BA8A-53C4-4109-9665-30954871D48C}" dt="2024-11-23T05:56:51.875" v="4540" actId="478"/>
          <ac:cxnSpMkLst>
            <pc:docMk/>
            <pc:sldMk cId="598924181" sldId="429"/>
            <ac:cxnSpMk id="25" creationId="{B698247D-D3B3-4F37-FED5-7E1A5A5E0375}"/>
          </ac:cxnSpMkLst>
        </pc:cxnChg>
        <pc:cxnChg chg="mod">
          <ac:chgData name="Lucas Jellema" userId="7e183fbb-84e0-44b3-9b03-0792bc8d162b" providerId="ADAL" clId="{9961BA8A-53C4-4109-9665-30954871D48C}" dt="2024-11-24T06:45:40.102" v="5717" actId="14100"/>
          <ac:cxnSpMkLst>
            <pc:docMk/>
            <pc:sldMk cId="598924181" sldId="429"/>
            <ac:cxnSpMk id="26" creationId="{3BEE8047-B955-FE3E-B926-0D37FDC24E8F}"/>
          </ac:cxnSpMkLst>
        </pc:cxnChg>
        <pc:cxnChg chg="mod">
          <ac:chgData name="Lucas Jellema" userId="7e183fbb-84e0-44b3-9b03-0792bc8d162b" providerId="ADAL" clId="{9961BA8A-53C4-4109-9665-30954871D48C}" dt="2024-11-24T06:45:11.796" v="5710" actId="1076"/>
          <ac:cxnSpMkLst>
            <pc:docMk/>
            <pc:sldMk cId="598924181" sldId="429"/>
            <ac:cxnSpMk id="29" creationId="{BF2A8C5A-D3CB-4CED-5A01-F943E14CCDA1}"/>
          </ac:cxnSpMkLst>
        </pc:cxnChg>
        <pc:cxnChg chg="del mod">
          <ac:chgData name="Lucas Jellema" userId="7e183fbb-84e0-44b3-9b03-0792bc8d162b" providerId="ADAL" clId="{9961BA8A-53C4-4109-9665-30954871D48C}" dt="2024-11-24T06:45:48.888" v="5719" actId="478"/>
          <ac:cxnSpMkLst>
            <pc:docMk/>
            <pc:sldMk cId="598924181" sldId="429"/>
            <ac:cxnSpMk id="34" creationId="{EEA26E12-1397-F08A-B4B9-2E8FE8B63ED1}"/>
          </ac:cxnSpMkLst>
        </pc:cxnChg>
        <pc:cxnChg chg="add del mod">
          <ac:chgData name="Lucas Jellema" userId="7e183fbb-84e0-44b3-9b03-0792bc8d162b" providerId="ADAL" clId="{9961BA8A-53C4-4109-9665-30954871D48C}" dt="2024-11-24T06:45:46.747" v="5718" actId="478"/>
          <ac:cxnSpMkLst>
            <pc:docMk/>
            <pc:sldMk cId="598924181" sldId="429"/>
            <ac:cxnSpMk id="35" creationId="{ABEEF392-C685-2323-5507-A9E3D9636BFE}"/>
          </ac:cxnSpMkLst>
        </pc:cxnChg>
        <pc:cxnChg chg="del mod">
          <ac:chgData name="Lucas Jellema" userId="7e183fbb-84e0-44b3-9b03-0792bc8d162b" providerId="ADAL" clId="{9961BA8A-53C4-4109-9665-30954871D48C}" dt="2024-11-23T05:58:19.975" v="4663" actId="478"/>
          <ac:cxnSpMkLst>
            <pc:docMk/>
            <pc:sldMk cId="598924181" sldId="429"/>
            <ac:cxnSpMk id="45" creationId="{98B27E06-73EC-643B-7857-A73AFA6668BB}"/>
          </ac:cxnSpMkLst>
        </pc:cxnChg>
        <pc:cxnChg chg="add mod">
          <ac:chgData name="Lucas Jellema" userId="7e183fbb-84e0-44b3-9b03-0792bc8d162b" providerId="ADAL" clId="{9961BA8A-53C4-4109-9665-30954871D48C}" dt="2024-11-24T06:47:37.679" v="5750" actId="14100"/>
          <ac:cxnSpMkLst>
            <pc:docMk/>
            <pc:sldMk cId="598924181" sldId="429"/>
            <ac:cxnSpMk id="56" creationId="{C045399C-26D7-48A4-EB07-EC9E4B6CA798}"/>
          </ac:cxnSpMkLst>
        </pc:cxnChg>
        <pc:cxnChg chg="add mod">
          <ac:chgData name="Lucas Jellema" userId="7e183fbb-84e0-44b3-9b03-0792bc8d162b" providerId="ADAL" clId="{9961BA8A-53C4-4109-9665-30954871D48C}" dt="2024-11-24T06:46:45.071" v="5726" actId="108"/>
          <ac:cxnSpMkLst>
            <pc:docMk/>
            <pc:sldMk cId="598924181" sldId="429"/>
            <ac:cxnSpMk id="58" creationId="{C31DE4D9-C705-65D9-09B0-9B263AC0CFB7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6:43:25.844" v="5695"/>
        <pc:sldMkLst>
          <pc:docMk/>
          <pc:sldMk cId="1207956517" sldId="430"/>
        </pc:sldMkLst>
        <pc:spChg chg="del mod">
          <ac:chgData name="Lucas Jellema" userId="7e183fbb-84e0-44b3-9b03-0792bc8d162b" providerId="ADAL" clId="{9961BA8A-53C4-4109-9665-30954871D48C}" dt="2024-11-24T06:37:24.067" v="5640" actId="478"/>
          <ac:spMkLst>
            <pc:docMk/>
            <pc:sldMk cId="1207956517" sldId="430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3T06:07:42.349" v="5070" actId="20577"/>
          <ac:spMkLst>
            <pc:docMk/>
            <pc:sldMk cId="1207956517" sldId="430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3T06:07:27.272" v="5066" actId="14100"/>
          <ac:spMkLst>
            <pc:docMk/>
            <pc:sldMk cId="1207956517" sldId="430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3T06:00:14.370" v="4771" actId="20577"/>
          <ac:spMkLst>
            <pc:docMk/>
            <pc:sldMk cId="1207956517" sldId="430"/>
            <ac:spMk id="8" creationId="{C550C7CF-6905-4CEF-F353-A5CA2DBFDA73}"/>
          </ac:spMkLst>
        </pc:spChg>
        <pc:spChg chg="add mod">
          <ac:chgData name="Lucas Jellema" userId="7e183fbb-84e0-44b3-9b03-0792bc8d162b" providerId="ADAL" clId="{9961BA8A-53C4-4109-9665-30954871D48C}" dt="2024-11-23T06:10:06.906" v="5158" actId="1036"/>
          <ac:spMkLst>
            <pc:docMk/>
            <pc:sldMk cId="1207956517" sldId="430"/>
            <ac:spMk id="9" creationId="{909FD5AD-5F15-DDA9-C348-2022363159F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3T06:01:03.329" v="4824" actId="20577"/>
          <ac:spMkLst>
            <pc:docMk/>
            <pc:sldMk cId="1207956517" sldId="430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3T06:10:17.625" v="5161" actId="14100"/>
          <ac:spMkLst>
            <pc:docMk/>
            <pc:sldMk cId="1207956517" sldId="430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16" creationId="{17647D8C-E7FE-9F0C-B3CA-F64FCEDF0604}"/>
          </ac:spMkLst>
        </pc:spChg>
        <pc:spChg chg="del mod">
          <ac:chgData name="Lucas Jellema" userId="7e183fbb-84e0-44b3-9b03-0792bc8d162b" providerId="ADAL" clId="{9961BA8A-53C4-4109-9665-30954871D48C}" dt="2024-11-23T06:04:23.147" v="4941"/>
          <ac:spMkLst>
            <pc:docMk/>
            <pc:sldMk cId="1207956517" sldId="430"/>
            <ac:spMk id="17" creationId="{CF55302B-031D-5371-C767-C8F517A8DA4D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8" creationId="{C832DD8A-C054-37E6-95F7-1D90AB5D82AC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19" creationId="{E76A097F-A5BB-ABF8-7AE4-DC9ED7AF3FE9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23" creationId="{8D8ADB8A-5F93-040D-9582-985944EC2E35}"/>
          </ac:spMkLst>
        </pc:spChg>
        <pc:spChg chg="mod">
          <ac:chgData name="Lucas Jellema" userId="7e183fbb-84e0-44b3-9b03-0792bc8d162b" providerId="ADAL" clId="{9961BA8A-53C4-4109-9665-30954871D48C}" dt="2024-11-23T06:00:45.264" v="4789" actId="1076"/>
          <ac:spMkLst>
            <pc:docMk/>
            <pc:sldMk cId="1207956517" sldId="430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28" creationId="{8E435A80-A355-0051-E11D-CB038E78FE8D}"/>
          </ac:spMkLst>
        </pc:spChg>
        <pc:spChg chg="del">
          <ac:chgData name="Lucas Jellema" userId="7e183fbb-84e0-44b3-9b03-0792bc8d162b" providerId="ADAL" clId="{9961BA8A-53C4-4109-9665-30954871D48C}" dt="2024-11-23T06:05:26.318" v="4955" actId="478"/>
          <ac:spMkLst>
            <pc:docMk/>
            <pc:sldMk cId="1207956517" sldId="430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3T06:06:29.413" v="5005" actId="1076"/>
          <ac:spMkLst>
            <pc:docMk/>
            <pc:sldMk cId="1207956517" sldId="430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39:57.875" v="5676" actId="1035"/>
          <ac:spMkLst>
            <pc:docMk/>
            <pc:sldMk cId="1207956517" sldId="430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3T06:06:55.763" v="5051" actId="1036"/>
          <ac:spMkLst>
            <pc:docMk/>
            <pc:sldMk cId="1207956517" sldId="430"/>
            <ac:spMk id="44" creationId="{4DB6BD4B-06A1-B0B8-31FF-B0BD7865DE1B}"/>
          </ac:spMkLst>
        </pc:spChg>
        <pc:spChg chg="add mod">
          <ac:chgData name="Lucas Jellema" userId="7e183fbb-84e0-44b3-9b03-0792bc8d162b" providerId="ADAL" clId="{9961BA8A-53C4-4109-9665-30954871D48C}" dt="2024-11-23T06:10:46.513" v="5177" actId="1076"/>
          <ac:spMkLst>
            <pc:docMk/>
            <pc:sldMk cId="1207956517" sldId="430"/>
            <ac:spMk id="63" creationId="{D3C818CD-6EC2-95F9-03E7-C49B6EC75954}"/>
          </ac:spMkLst>
        </pc:spChg>
        <pc:spChg chg="add mod">
          <ac:chgData name="Lucas Jellema" userId="7e183fbb-84e0-44b3-9b03-0792bc8d162b" providerId="ADAL" clId="{9961BA8A-53C4-4109-9665-30954871D48C}" dt="2024-11-24T06:38:26.606" v="5648" actId="20577"/>
          <ac:spMkLst>
            <pc:docMk/>
            <pc:sldMk cId="1207956517" sldId="430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3T06:08:43.376" v="5098" actId="14100"/>
          <ac:spMkLst>
            <pc:docMk/>
            <pc:sldMk cId="1207956517" sldId="430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3T06:09:04.855" v="5107" actId="20577"/>
          <ac:spMkLst>
            <pc:docMk/>
            <pc:sldMk cId="1207956517" sldId="430"/>
            <ac:spMk id="84" creationId="{522F92FF-4746-C290-2D5A-6B4B10C28C28}"/>
          </ac:spMkLst>
        </pc:spChg>
        <pc:spChg chg="add mod">
          <ac:chgData name="Lucas Jellema" userId="7e183fbb-84e0-44b3-9b03-0792bc8d162b" providerId="ADAL" clId="{9961BA8A-53C4-4109-9665-30954871D48C}" dt="2024-11-23T06:09:20.590" v="5114" actId="20577"/>
          <ac:spMkLst>
            <pc:docMk/>
            <pc:sldMk cId="1207956517" sldId="430"/>
            <ac:spMk id="85" creationId="{C1A5A074-D75C-421A-E865-45DB503872C2}"/>
          </ac:spMkLst>
        </pc:spChg>
        <pc:spChg chg="add mod">
          <ac:chgData name="Lucas Jellema" userId="7e183fbb-84e0-44b3-9b03-0792bc8d162b" providerId="ADAL" clId="{9961BA8A-53C4-4109-9665-30954871D48C}" dt="2024-11-23T06:10:31.996" v="5163" actId="1076"/>
          <ac:spMkLst>
            <pc:docMk/>
            <pc:sldMk cId="1207956517" sldId="430"/>
            <ac:spMk id="88" creationId="{312869C7-85AD-B447-151F-7BA14AC60250}"/>
          </ac:spMkLst>
        </pc:spChg>
        <pc:spChg chg="add del mod">
          <ac:chgData name="Lucas Jellema" userId="7e183fbb-84e0-44b3-9b03-0792bc8d162b" providerId="ADAL" clId="{9961BA8A-53C4-4109-9665-30954871D48C}" dt="2024-11-24T06:39:51.781" v="5671" actId="478"/>
          <ac:spMkLst>
            <pc:docMk/>
            <pc:sldMk cId="1207956517" sldId="430"/>
            <ac:spMk id="95" creationId="{FC95C5C2-C347-D25A-8795-0B9772EA7200}"/>
          </ac:spMkLst>
        </pc:spChg>
        <pc:picChg chg="add del mod">
          <ac:chgData name="Lucas Jellema" userId="7e183fbb-84e0-44b3-9b03-0792bc8d162b" providerId="ADAL" clId="{9961BA8A-53C4-4109-9665-30954871D48C}" dt="2024-11-24T06:40:40.265" v="5680" actId="478"/>
          <ac:picMkLst>
            <pc:docMk/>
            <pc:sldMk cId="1207956517" sldId="430"/>
            <ac:picMk id="2050" creationId="{9E1463C5-96A2-9194-F1B0-6F9567A00AEC}"/>
          </ac:picMkLst>
        </pc:picChg>
        <pc:cxnChg chg="del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3T06:05:20.180" v="4954" actId="478"/>
          <ac:cxnSpMkLst>
            <pc:docMk/>
            <pc:sldMk cId="1207956517" sldId="430"/>
            <ac:cxnSpMk id="29" creationId="{BF2A8C5A-D3CB-4CED-5A01-F943E14CCDA1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33" creationId="{1C858F8E-1230-7567-853D-FB7252874458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4" creationId="{EEA26E12-1397-F08A-B4B9-2E8FE8B63ED1}"/>
          </ac:cxnSpMkLst>
        </pc:cxnChg>
        <pc:cxnChg chg="del mod">
          <ac:chgData name="Lucas Jellema" userId="7e183fbb-84e0-44b3-9b03-0792bc8d162b" providerId="ADAL" clId="{9961BA8A-53C4-4109-9665-30954871D48C}" dt="2024-11-23T06:00:26.406" v="4772" actId="478"/>
          <ac:cxnSpMkLst>
            <pc:docMk/>
            <pc:sldMk cId="1207956517" sldId="430"/>
            <ac:cxnSpMk id="35" creationId="{ABEEF392-C685-2323-5507-A9E3D9636BFE}"/>
          </ac:cxnSpMkLst>
        </pc:cxnChg>
        <pc:cxnChg chg="add mod">
          <ac:chgData name="Lucas Jellema" userId="7e183fbb-84e0-44b3-9b03-0792bc8d162b" providerId="ADAL" clId="{9961BA8A-53C4-4109-9665-30954871D48C}" dt="2024-11-23T06:10:10.140" v="5159" actId="14100"/>
          <ac:cxnSpMkLst>
            <pc:docMk/>
            <pc:sldMk cId="1207956517" sldId="430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3T06:01:58.911" v="4841" actId="11529"/>
          <ac:cxnSpMkLst>
            <pc:docMk/>
            <pc:sldMk cId="1207956517" sldId="430"/>
            <ac:cxnSpMk id="48" creationId="{1F971B83-A22E-AB4A-7FD1-9848D14FE547}"/>
          </ac:cxnSpMkLst>
        </pc:cxnChg>
        <pc:cxnChg chg="add mod">
          <ac:chgData name="Lucas Jellema" userId="7e183fbb-84e0-44b3-9b03-0792bc8d162b" providerId="ADAL" clId="{9961BA8A-53C4-4109-9665-30954871D48C}" dt="2024-11-23T06:08:06.181" v="5092" actId="1036"/>
          <ac:cxnSpMkLst>
            <pc:docMk/>
            <pc:sldMk cId="1207956517" sldId="430"/>
            <ac:cxnSpMk id="50" creationId="{4BEE3921-D446-8060-5C53-84C59A7CDA8B}"/>
          </ac:cxnSpMkLst>
        </pc:cxnChg>
        <pc:cxnChg chg="add mod">
          <ac:chgData name="Lucas Jellema" userId="7e183fbb-84e0-44b3-9b03-0792bc8d162b" providerId="ADAL" clId="{9961BA8A-53C4-4109-9665-30954871D48C}" dt="2024-11-24T06:38:13.839" v="5647" actId="14100"/>
          <ac:cxnSpMkLst>
            <pc:docMk/>
            <pc:sldMk cId="1207956517" sldId="430"/>
            <ac:cxnSpMk id="52" creationId="{EBF45D0D-225B-4C03-7056-4161CC4844A0}"/>
          </ac:cxnSpMkLst>
        </pc:cxnChg>
        <pc:cxnChg chg="add mod">
          <ac:chgData name="Lucas Jellema" userId="7e183fbb-84e0-44b3-9b03-0792bc8d162b" providerId="ADAL" clId="{9961BA8A-53C4-4109-9665-30954871D48C}" dt="2024-11-23T06:07:30.160" v="5067" actId="14100"/>
          <ac:cxnSpMkLst>
            <pc:docMk/>
            <pc:sldMk cId="1207956517" sldId="430"/>
            <ac:cxnSpMk id="54" creationId="{15C3C4D7-95F8-28EE-674E-47AA392C8642}"/>
          </ac:cxnSpMkLst>
        </pc:cxnChg>
        <pc:cxnChg chg="add del mod">
          <ac:chgData name="Lucas Jellema" userId="7e183fbb-84e0-44b3-9b03-0792bc8d162b" providerId="ADAL" clId="{9961BA8A-53C4-4109-9665-30954871D48C}" dt="2024-11-23T06:03:18.302" v="4917" actId="11529"/>
          <ac:cxnSpMkLst>
            <pc:docMk/>
            <pc:sldMk cId="1207956517" sldId="430"/>
            <ac:cxnSpMk id="56" creationId="{BF1C6B27-EDFF-DA5D-CFD8-B4AC0E34910C}"/>
          </ac:cxnSpMkLst>
        </pc:cxnChg>
        <pc:cxnChg chg="add mod">
          <ac:chgData name="Lucas Jellema" userId="7e183fbb-84e0-44b3-9b03-0792bc8d162b" providerId="ADAL" clId="{9961BA8A-53C4-4109-9665-30954871D48C}" dt="2024-11-23T06:07:07.113" v="5053" actId="14100"/>
          <ac:cxnSpMkLst>
            <pc:docMk/>
            <pc:sldMk cId="1207956517" sldId="430"/>
            <ac:cxnSpMk id="58" creationId="{983EDB3E-D0C6-A71F-68F4-20105C98178D}"/>
          </ac:cxnSpMkLst>
        </pc:cxnChg>
        <pc:cxnChg chg="add mod">
          <ac:chgData name="Lucas Jellema" userId="7e183fbb-84e0-44b3-9b03-0792bc8d162b" providerId="ADAL" clId="{9961BA8A-53C4-4109-9665-30954871D48C}" dt="2024-11-23T06:10:17.625" v="5161" actId="14100"/>
          <ac:cxnSpMkLst>
            <pc:docMk/>
            <pc:sldMk cId="1207956517" sldId="430"/>
            <ac:cxnSpMk id="73" creationId="{3BC57CD8-C331-FE60-C6AA-00401FAE808C}"/>
          </ac:cxnSpMkLst>
        </pc:cxnChg>
        <pc:cxnChg chg="add mod">
          <ac:chgData name="Lucas Jellema" userId="7e183fbb-84e0-44b3-9b03-0792bc8d162b" providerId="ADAL" clId="{9961BA8A-53C4-4109-9665-30954871D48C}" dt="2024-11-24T06:39:57.875" v="5676" actId="1035"/>
          <ac:cxnSpMkLst>
            <pc:docMk/>
            <pc:sldMk cId="1207956517" sldId="430"/>
            <ac:cxnSpMk id="79" creationId="{DAE8B940-C47B-464F-3763-6B6DE51DBF93}"/>
          </ac:cxnSpMkLst>
        </pc:cxnChg>
        <pc:cxnChg chg="add mod">
          <ac:chgData name="Lucas Jellema" userId="7e183fbb-84e0-44b3-9b03-0792bc8d162b" providerId="ADAL" clId="{9961BA8A-53C4-4109-9665-30954871D48C}" dt="2024-11-23T06:09:39.320" v="5116" actId="108"/>
          <ac:cxnSpMkLst>
            <pc:docMk/>
            <pc:sldMk cId="1207956517" sldId="430"/>
            <ac:cxnSpMk id="81" creationId="{9E20DBDE-488C-989C-C478-EE57BC6671C9}"/>
          </ac:cxnSpMkLst>
        </pc:cxnChg>
        <pc:cxnChg chg="add mod">
          <ac:chgData name="Lucas Jellema" userId="7e183fbb-84e0-44b3-9b03-0792bc8d162b" providerId="ADAL" clId="{9961BA8A-53C4-4109-9665-30954871D48C}" dt="2024-11-23T06:10:28.524" v="5162" actId="14100"/>
          <ac:cxnSpMkLst>
            <pc:docMk/>
            <pc:sldMk cId="1207956517" sldId="430"/>
            <ac:cxnSpMk id="87" creationId="{2F74AE4D-A7CC-96E6-A447-6A1CBCD0708E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6:35:04.408" v="5629" actId="1076"/>
        <pc:sldMkLst>
          <pc:docMk/>
          <pc:sldMk cId="2028020798" sldId="431"/>
        </pc:sldMkLst>
        <pc:spChg chg="mod">
          <ac:chgData name="Lucas Jellema" userId="7e183fbb-84e0-44b3-9b03-0792bc8d162b" providerId="ADAL" clId="{9961BA8A-53C4-4109-9665-30954871D48C}" dt="2024-11-23T06:11:15.522" v="5212" actId="20577"/>
          <ac:spMkLst>
            <pc:docMk/>
            <pc:sldMk cId="2028020798" sldId="431"/>
            <ac:spMk id="2" creationId="{C46915B9-41F7-8DE3-0718-CC584AB95345}"/>
          </ac:spMkLst>
        </pc:spChg>
        <pc:spChg chg="del">
          <ac:chgData name="Lucas Jellema" userId="7e183fbb-84e0-44b3-9b03-0792bc8d162b" providerId="ADAL" clId="{9961BA8A-53C4-4109-9665-30954871D48C}" dt="2024-11-23T06:12:53.736" v="5216"/>
          <ac:spMkLst>
            <pc:docMk/>
            <pc:sldMk cId="2028020798" sldId="431"/>
            <ac:spMk id="3" creationId="{10203121-6FDE-0202-03F6-F57AF4801F3A}"/>
          </ac:spMkLst>
        </pc:spChg>
        <pc:picChg chg="add mod">
          <ac:chgData name="Lucas Jellema" userId="7e183fbb-84e0-44b3-9b03-0792bc8d162b" providerId="ADAL" clId="{9961BA8A-53C4-4109-9665-30954871D48C}" dt="2024-11-23T06:14:07.933" v="5228" actId="1076"/>
          <ac:picMkLst>
            <pc:docMk/>
            <pc:sldMk cId="2028020798" sldId="431"/>
            <ac:picMk id="5" creationId="{8395F956-E726-310B-06D9-F867CE226405}"/>
          </ac:picMkLst>
        </pc:picChg>
        <pc:picChg chg="add mod">
          <ac:chgData name="Lucas Jellema" userId="7e183fbb-84e0-44b3-9b03-0792bc8d162b" providerId="ADAL" clId="{9961BA8A-53C4-4109-9665-30954871D48C}" dt="2024-11-23T06:13:13.414" v="5226" actId="1076"/>
          <ac:picMkLst>
            <pc:docMk/>
            <pc:sldMk cId="2028020798" sldId="431"/>
            <ac:picMk id="7" creationId="{26FEF551-F592-24B5-88DB-1F53BB9AA84B}"/>
          </ac:picMkLst>
        </pc:picChg>
        <pc:picChg chg="add mod">
          <ac:chgData name="Lucas Jellema" userId="7e183fbb-84e0-44b3-9b03-0792bc8d162b" providerId="ADAL" clId="{9961BA8A-53C4-4109-9665-30954871D48C}" dt="2024-11-23T06:14:04.322" v="5227" actId="1076"/>
          <ac:picMkLst>
            <pc:docMk/>
            <pc:sldMk cId="2028020798" sldId="431"/>
            <ac:picMk id="9" creationId="{9AA78704-7F92-1C0F-FA31-FEE718D32BEB}"/>
          </ac:picMkLst>
        </pc:picChg>
        <pc:picChg chg="add mod">
          <ac:chgData name="Lucas Jellema" userId="7e183fbb-84e0-44b3-9b03-0792bc8d162b" providerId="ADAL" clId="{9961BA8A-53C4-4109-9665-30954871D48C}" dt="2024-11-24T06:35:04.408" v="5629" actId="1076"/>
          <ac:picMkLst>
            <pc:docMk/>
            <pc:sldMk cId="2028020798" sldId="431"/>
            <ac:picMk id="10" creationId="{07D7E86A-2832-A581-3ACA-97E6E708F87E}"/>
          </ac:picMkLst>
        </pc:picChg>
      </pc:sldChg>
      <pc:sldChg chg="addSp delSp modSp add mod ord modShow">
        <pc:chgData name="Lucas Jellema" userId="7e183fbb-84e0-44b3-9b03-0792bc8d162b" providerId="ADAL" clId="{9961BA8A-53C4-4109-9665-30954871D48C}" dt="2024-11-26T07:13:53.936" v="9358" actId="729"/>
        <pc:sldMkLst>
          <pc:docMk/>
          <pc:sldMk cId="1365322638" sldId="432"/>
        </pc:sldMkLst>
        <pc:spChg chg="del mod">
          <ac:chgData name="Lucas Jellema" userId="7e183fbb-84e0-44b3-9b03-0792bc8d162b" providerId="ADAL" clId="{9961BA8A-53C4-4109-9665-30954871D48C}" dt="2024-11-24T06:28:38.046" v="5556" actId="478"/>
          <ac:spMkLst>
            <pc:docMk/>
            <pc:sldMk cId="1365322638" sldId="432"/>
            <ac:spMk id="2" creationId="{610B43FB-1502-33D3-64B0-35D16E06FC31}"/>
          </ac:spMkLst>
        </pc:spChg>
        <pc:spChg chg="mod">
          <ac:chgData name="Lucas Jellema" userId="7e183fbb-84e0-44b3-9b03-0792bc8d162b" providerId="ADAL" clId="{9961BA8A-53C4-4109-9665-30954871D48C}" dt="2024-11-24T06:23:12.407" v="5512" actId="20577"/>
          <ac:spMkLst>
            <pc:docMk/>
            <pc:sldMk cId="1365322638" sldId="432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06:31:18.583" v="5585" actId="1076"/>
          <ac:spMkLst>
            <pc:docMk/>
            <pc:sldMk cId="1365322638" sldId="432"/>
            <ac:spMk id="5" creationId="{8D2B0C32-16AE-41EE-9E8C-7CDFE211AA86}"/>
          </ac:spMkLst>
        </pc:spChg>
        <pc:spChg chg="mod">
          <ac:chgData name="Lucas Jellema" userId="7e183fbb-84e0-44b3-9b03-0792bc8d162b" providerId="ADAL" clId="{9961BA8A-53C4-4109-9665-30954871D48C}" dt="2024-11-24T06:22:52.749" v="5501" actId="14100"/>
          <ac:spMkLst>
            <pc:docMk/>
            <pc:sldMk cId="1365322638" sldId="432"/>
            <ac:spMk id="6" creationId="{22669FEC-77D3-EDDD-4A37-21B573A3C4F0}"/>
          </ac:spMkLst>
        </pc:spChg>
        <pc:spChg chg="mod">
          <ac:chgData name="Lucas Jellema" userId="7e183fbb-84e0-44b3-9b03-0792bc8d162b" providerId="ADAL" clId="{9961BA8A-53C4-4109-9665-30954871D48C}" dt="2024-11-24T06:25:38.393" v="5546" actId="14100"/>
          <ac:spMkLst>
            <pc:docMk/>
            <pc:sldMk cId="1365322638" sldId="432"/>
            <ac:spMk id="7" creationId="{1D192F1B-9317-0FDB-42CB-750CCE74465B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8" creationId="{C550C7CF-6905-4CEF-F353-A5CA2DBFDA73}"/>
          </ac:spMkLst>
        </pc:spChg>
        <pc:spChg chg="mod">
          <ac:chgData name="Lucas Jellema" userId="7e183fbb-84e0-44b3-9b03-0792bc8d162b" providerId="ADAL" clId="{9961BA8A-53C4-4109-9665-30954871D48C}" dt="2024-11-23T06:15:04.424" v="5282" actId="20577"/>
          <ac:spMkLst>
            <pc:docMk/>
            <pc:sldMk cId="1365322638" sldId="432"/>
            <ac:spMk id="9" creationId="{909FD5AD-5F15-DDA9-C348-2022363159FD}"/>
          </ac:spMkLst>
        </pc:spChg>
        <pc:spChg chg="mod">
          <ac:chgData name="Lucas Jellema" userId="7e183fbb-84e0-44b3-9b03-0792bc8d162b" providerId="ADAL" clId="{9961BA8A-53C4-4109-9665-30954871D48C}" dt="2024-11-24T06:25:32.771" v="5545" actId="20577"/>
          <ac:spMkLst>
            <pc:docMk/>
            <pc:sldMk cId="1365322638" sldId="432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06:22:55.150" v="5502" actId="1076"/>
          <ac:spMkLst>
            <pc:docMk/>
            <pc:sldMk cId="1365322638" sldId="432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06:21:14.644" v="5393" actId="1076"/>
          <ac:spMkLst>
            <pc:docMk/>
            <pc:sldMk cId="1365322638" sldId="432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20" creationId="{DD646213-A537-AA61-5354-E03E5AB9FDCE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06:23:01.934" v="5503" actId="1076"/>
          <ac:spMkLst>
            <pc:docMk/>
            <pc:sldMk cId="1365322638" sldId="432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24" creationId="{DAAAEC04-F172-FAD9-CE04-258952D012FE}"/>
          </ac:spMkLst>
        </pc:spChg>
        <pc:spChg chg="mod">
          <ac:chgData name="Lucas Jellema" userId="7e183fbb-84e0-44b3-9b03-0792bc8d162b" providerId="ADAL" clId="{9961BA8A-53C4-4109-9665-30954871D48C}" dt="2024-11-24T06:21:29.319" v="5395" actId="1076"/>
          <ac:spMkLst>
            <pc:docMk/>
            <pc:sldMk cId="1365322638" sldId="432"/>
            <ac:spMk id="27" creationId="{F97E10A5-1B30-999E-9AD3-3F68C3D6823C}"/>
          </ac:spMkLst>
        </pc:spChg>
        <pc:spChg chg="add mod">
          <ac:chgData name="Lucas Jellema" userId="7e183fbb-84e0-44b3-9b03-0792bc8d162b" providerId="ADAL" clId="{9961BA8A-53C4-4109-9665-30954871D48C}" dt="2024-11-24T06:22:38.354" v="5484" actId="20577"/>
          <ac:spMkLst>
            <pc:docMk/>
            <pc:sldMk cId="1365322638" sldId="432"/>
            <ac:spMk id="29" creationId="{C03DC185-017B-C757-1D83-7C2578720D01}"/>
          </ac:spMkLst>
        </pc:spChg>
        <pc:spChg chg="mod">
          <ac:chgData name="Lucas Jellema" userId="7e183fbb-84e0-44b3-9b03-0792bc8d162b" providerId="ADAL" clId="{9961BA8A-53C4-4109-9665-30954871D48C}" dt="2024-11-23T06:15:09.388" v="5283" actId="1076"/>
          <ac:spMkLst>
            <pc:docMk/>
            <pc:sldMk cId="1365322638" sldId="432"/>
            <ac:spMk id="31" creationId="{DB780CC1-5930-2530-DAD0-F33871FF6B99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32" creationId="{0BBF3F88-B09A-6CF9-8940-BC2D82178D4A}"/>
          </ac:spMkLst>
        </pc:spChg>
        <pc:spChg chg="mod">
          <ac:chgData name="Lucas Jellema" userId="7e183fbb-84e0-44b3-9b03-0792bc8d162b" providerId="ADAL" clId="{9961BA8A-53C4-4109-9665-30954871D48C}" dt="2024-11-24T06:22:49.572" v="5500" actId="14100"/>
          <ac:spMkLst>
            <pc:docMk/>
            <pc:sldMk cId="1365322638" sldId="432"/>
            <ac:spMk id="36" creationId="{B39D2114-069B-649C-061E-C81D331AD9D2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8" creationId="{23F2122B-0572-9621-CBDE-03CBEBAE035B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39" creationId="{AF38DB9C-0C24-9125-066F-B8230CB88EA0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0" creationId="{122929A7-D12E-50DA-164B-BE4A1AC1B984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1" creationId="{19654737-563F-158F-4D44-537A39E78D3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2" creationId="{BF5201C8-56CD-ECA5-0AAC-EFE12AF3F815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3" creationId="{A15D80A6-F46C-7A49-BBC5-FABE9448F09E}"/>
          </ac:spMkLst>
        </pc:spChg>
        <pc:spChg chg="mod">
          <ac:chgData name="Lucas Jellema" userId="7e183fbb-84e0-44b3-9b03-0792bc8d162b" providerId="ADAL" clId="{9961BA8A-53C4-4109-9665-30954871D48C}" dt="2024-11-24T06:22:46.289" v="5499" actId="1036"/>
          <ac:spMkLst>
            <pc:docMk/>
            <pc:sldMk cId="1365322638" sldId="432"/>
            <ac:spMk id="44" creationId="{4DB6BD4B-06A1-B0B8-31FF-B0BD7865DE1B}"/>
          </ac:spMkLst>
        </pc:spChg>
        <pc:spChg chg="del">
          <ac:chgData name="Lucas Jellema" userId="7e183fbb-84e0-44b3-9b03-0792bc8d162b" providerId="ADAL" clId="{9961BA8A-53C4-4109-9665-30954871D48C}" dt="2024-11-23T06:15:31.010" v="5290" actId="478"/>
          <ac:spMkLst>
            <pc:docMk/>
            <pc:sldMk cId="1365322638" sldId="432"/>
            <ac:spMk id="63" creationId="{D3C818CD-6EC2-95F9-03E7-C49B6EC75954}"/>
          </ac:spMkLst>
        </pc:spChg>
        <pc:spChg chg="mod">
          <ac:chgData name="Lucas Jellema" userId="7e183fbb-84e0-44b3-9b03-0792bc8d162b" providerId="ADAL" clId="{9961BA8A-53C4-4109-9665-30954871D48C}" dt="2024-11-23T06:15:14.036" v="5288" actId="20577"/>
          <ac:spMkLst>
            <pc:docMk/>
            <pc:sldMk cId="1365322638" sldId="432"/>
            <ac:spMk id="74" creationId="{81F84B04-8C80-715C-C8F0-66EA7AC1BF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5" creationId="{A162B095-9EE6-DDF1-F9DC-F306D88BFA53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6" creationId="{51D0882C-3920-8967-BED0-D5358FFBEEBB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77" creationId="{50DF0420-F0E5-7FE0-E857-DE71761922C8}"/>
          </ac:spMkLst>
        </pc:spChg>
        <pc:spChg chg="add mod">
          <ac:chgData name="Lucas Jellema" userId="7e183fbb-84e0-44b3-9b03-0792bc8d162b" providerId="ADAL" clId="{9961BA8A-53C4-4109-9665-30954871D48C}" dt="2024-11-24T06:32:29.282" v="5600"/>
          <ac:spMkLst>
            <pc:docMk/>
            <pc:sldMk cId="1365322638" sldId="432"/>
            <ac:spMk id="78" creationId="{4230C191-A10A-B0AB-893C-AC4FB858B8F7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0" creationId="{AEF2BF26-1AE0-8A26-0B9A-0F68E96A85BE}"/>
          </ac:spMkLst>
        </pc:spChg>
        <pc:spChg chg="add mod">
          <ac:chgData name="Lucas Jellema" userId="7e183fbb-84e0-44b3-9b03-0792bc8d162b" providerId="ADAL" clId="{9961BA8A-53C4-4109-9665-30954871D48C}" dt="2024-11-24T06:32:41.725" v="5610" actId="20577"/>
          <ac:spMkLst>
            <pc:docMk/>
            <pc:sldMk cId="1365322638" sldId="432"/>
            <ac:spMk id="82" creationId="{FAFC3888-527B-4CC2-6653-56D05B860CBE}"/>
          </ac:spMkLst>
        </pc:spChg>
        <pc:spChg chg="add mod">
          <ac:chgData name="Lucas Jellema" userId="7e183fbb-84e0-44b3-9b03-0792bc8d162b" providerId="ADAL" clId="{9961BA8A-53C4-4109-9665-30954871D48C}" dt="2024-11-24T06:32:34.538" v="5602" actId="1076"/>
          <ac:spMkLst>
            <pc:docMk/>
            <pc:sldMk cId="1365322638" sldId="432"/>
            <ac:spMk id="83" creationId="{D52ADBE8-8D73-4005-FA14-E15834646BF2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4" creationId="{522F92FF-4746-C290-2D5A-6B4B10C28C28}"/>
          </ac:spMkLst>
        </pc:spChg>
        <pc:spChg chg="del">
          <ac:chgData name="Lucas Jellema" userId="7e183fbb-84e0-44b3-9b03-0792bc8d162b" providerId="ADAL" clId="{9961BA8A-53C4-4109-9665-30954871D48C}" dt="2024-11-23T06:15:26.076" v="5289" actId="478"/>
          <ac:spMkLst>
            <pc:docMk/>
            <pc:sldMk cId="1365322638" sldId="432"/>
            <ac:spMk id="85" creationId="{C1A5A074-D75C-421A-E865-45DB503872C2}"/>
          </ac:spMkLst>
        </pc:spChg>
        <pc:spChg chg="del">
          <ac:chgData name="Lucas Jellema" userId="7e183fbb-84e0-44b3-9b03-0792bc8d162b" providerId="ADAL" clId="{9961BA8A-53C4-4109-9665-30954871D48C}" dt="2024-11-23T06:15:42.698" v="5308" actId="478"/>
          <ac:spMkLst>
            <pc:docMk/>
            <pc:sldMk cId="1365322638" sldId="432"/>
            <ac:spMk id="88" creationId="{312869C7-85AD-B447-151F-7BA14AC60250}"/>
          </ac:spMkLst>
        </pc:spChg>
        <pc:picChg chg="add mod ord">
          <ac:chgData name="Lucas Jellema" userId="7e183fbb-84e0-44b3-9b03-0792bc8d162b" providerId="ADAL" clId="{9961BA8A-53C4-4109-9665-30954871D48C}" dt="2024-11-24T06:33:23.066" v="5617" actId="1076"/>
          <ac:picMkLst>
            <pc:docMk/>
            <pc:sldMk cId="1365322638" sldId="432"/>
            <ac:picMk id="53" creationId="{04C0CB4D-2019-B14B-9EE8-BEF09E75F5C6}"/>
          </ac:picMkLst>
        </pc:picChg>
        <pc:picChg chg="add del">
          <ac:chgData name="Lucas Jellema" userId="7e183fbb-84e0-44b3-9b03-0792bc8d162b" providerId="ADAL" clId="{9961BA8A-53C4-4109-9665-30954871D48C}" dt="2024-11-24T06:25:42.296" v="5547" actId="478"/>
          <ac:picMkLst>
            <pc:docMk/>
            <pc:sldMk cId="1365322638" sldId="432"/>
            <ac:picMk id="56" creationId="{B7140DFA-2E1C-4CB1-7B5C-AA373B11D6D2}"/>
          </ac:picMkLst>
        </pc:picChg>
        <pc:picChg chg="add mod ord">
          <ac:chgData name="Lucas Jellema" userId="7e183fbb-84e0-44b3-9b03-0792bc8d162b" providerId="ADAL" clId="{9961BA8A-53C4-4109-9665-30954871D48C}" dt="2024-11-24T06:33:21.331" v="5616" actId="166"/>
          <ac:picMkLst>
            <pc:docMk/>
            <pc:sldMk cId="1365322638" sldId="432"/>
            <ac:picMk id="59" creationId="{13ADBB47-5B7F-14C7-C61D-CF1FEB22855C}"/>
          </ac:picMkLst>
        </pc:picChg>
        <pc:picChg chg="add del">
          <ac:chgData name="Lucas Jellema" userId="7e183fbb-84e0-44b3-9b03-0792bc8d162b" providerId="ADAL" clId="{9961BA8A-53C4-4109-9665-30954871D48C}" dt="2024-11-24T06:26:19.312" v="5549" actId="478"/>
          <ac:picMkLst>
            <pc:docMk/>
            <pc:sldMk cId="1365322638" sldId="432"/>
            <ac:picMk id="62" creationId="{958FC8E9-27B2-227D-C129-C6BB017EA938}"/>
          </ac:picMkLst>
        </pc:picChg>
        <pc:picChg chg="add mod">
          <ac:chgData name="Lucas Jellema" userId="7e183fbb-84e0-44b3-9b03-0792bc8d162b" providerId="ADAL" clId="{9961BA8A-53C4-4109-9665-30954871D48C}" dt="2024-11-24T06:30:26.478" v="5577" actId="1076"/>
          <ac:picMkLst>
            <pc:docMk/>
            <pc:sldMk cId="1365322638" sldId="432"/>
            <ac:picMk id="65" creationId="{AE692656-B858-3F7D-A856-EF94A7DBD2E4}"/>
          </ac:picMkLst>
        </pc:picChg>
        <pc:picChg chg="add mod">
          <ac:chgData name="Lucas Jellema" userId="7e183fbb-84e0-44b3-9b03-0792bc8d162b" providerId="ADAL" clId="{9961BA8A-53C4-4109-9665-30954871D48C}" dt="2024-11-24T06:30:21.344" v="5574" actId="1076"/>
          <ac:picMkLst>
            <pc:docMk/>
            <pc:sldMk cId="1365322638" sldId="432"/>
            <ac:picMk id="67" creationId="{12D29037-2ADE-1ACB-62C5-633751D7D5E0}"/>
          </ac:picMkLst>
        </pc:picChg>
        <pc:picChg chg="add mod">
          <ac:chgData name="Lucas Jellema" userId="7e183fbb-84e0-44b3-9b03-0792bc8d162b" providerId="ADAL" clId="{9961BA8A-53C4-4109-9665-30954871D48C}" dt="2024-11-24T06:32:17.043" v="5595" actId="1440"/>
          <ac:picMkLst>
            <pc:docMk/>
            <pc:sldMk cId="1365322638" sldId="432"/>
            <ac:picMk id="72" creationId="{9951C80D-FB01-FB64-39BA-0916A6CCAC08}"/>
          </ac:picMkLst>
        </pc:picChg>
        <pc:picChg chg="add mod">
          <ac:chgData name="Lucas Jellema" userId="7e183fbb-84e0-44b3-9b03-0792bc8d162b" providerId="ADAL" clId="{9961BA8A-53C4-4109-9665-30954871D48C}" dt="2024-11-24T06:30:25.106" v="5576" actId="1076"/>
          <ac:picMkLst>
            <pc:docMk/>
            <pc:sldMk cId="1365322638" sldId="432"/>
            <ac:picMk id="1026" creationId="{72F26950-5744-BAC4-F7F8-CAD20E7BBC43}"/>
          </ac:picMkLst>
        </pc:picChg>
        <pc:cxnChg chg="add mod">
          <ac:chgData name="Lucas Jellema" userId="7e183fbb-84e0-44b3-9b03-0792bc8d162b" providerId="ADAL" clId="{9961BA8A-53C4-4109-9665-30954871D48C}" dt="2024-11-24T06:25:38.393" v="5546" actId="14100"/>
          <ac:cxnSpMkLst>
            <pc:docMk/>
            <pc:sldMk cId="1365322638" sldId="432"/>
            <ac:cxnSpMk id="26" creationId="{CBAAE210-68C4-903C-03B5-F31522E8197D}"/>
          </ac:cxnSpMkLst>
        </pc:cxnChg>
        <pc:cxnChg chg="del mod">
          <ac:chgData name="Lucas Jellema" userId="7e183fbb-84e0-44b3-9b03-0792bc8d162b" providerId="ADAL" clId="{9961BA8A-53C4-4109-9665-30954871D48C}" dt="2024-11-24T06:20:59.832" v="5391" actId="478"/>
          <ac:cxnSpMkLst>
            <pc:docMk/>
            <pc:sldMk cId="1365322638" sldId="432"/>
            <ac:cxnSpMk id="33" creationId="{1C858F8E-1230-7567-853D-FB725287445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46" creationId="{671AE2F3-BA21-9E88-E324-C9C47A0B8545}"/>
          </ac:cxnSpMkLst>
        </pc:cxnChg>
        <pc:cxnChg chg="add del mod">
          <ac:chgData name="Lucas Jellema" userId="7e183fbb-84e0-44b3-9b03-0792bc8d162b" providerId="ADAL" clId="{9961BA8A-53C4-4109-9665-30954871D48C}" dt="2024-11-24T06:32:03.817" v="5589" actId="478"/>
          <ac:cxnSpMkLst>
            <pc:docMk/>
            <pc:sldMk cId="1365322638" sldId="432"/>
            <ac:cxnSpMk id="49" creationId="{A6DC3598-DDD3-167B-E1B6-16B6A2DE6F18}"/>
          </ac:cxnSpMkLst>
        </pc:cxnChg>
        <pc:cxnChg chg="del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0" creationId="{4BEE3921-D446-8060-5C53-84C59A7CDA8B}"/>
          </ac:cxnSpMkLst>
        </pc:cxnChg>
        <pc:cxnChg chg="del mod">
          <ac:chgData name="Lucas Jellema" userId="7e183fbb-84e0-44b3-9b03-0792bc8d162b" providerId="ADAL" clId="{9961BA8A-53C4-4109-9665-30954871D48C}" dt="2024-11-24T06:21:21.760" v="5394" actId="478"/>
          <ac:cxnSpMkLst>
            <pc:docMk/>
            <pc:sldMk cId="1365322638" sldId="432"/>
            <ac:cxnSpMk id="52" creationId="{EBF45D0D-225B-4C03-7056-4161CC4844A0}"/>
          </ac:cxnSpMkLst>
        </pc:cxnChg>
        <pc:cxnChg chg="mod">
          <ac:chgData name="Lucas Jellema" userId="7e183fbb-84e0-44b3-9b03-0792bc8d162b" providerId="ADAL" clId="{9961BA8A-53C4-4109-9665-30954871D48C}" dt="2024-11-24T06:22:52.749" v="5501" actId="14100"/>
          <ac:cxnSpMkLst>
            <pc:docMk/>
            <pc:sldMk cId="1365322638" sldId="432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3T06:15:31.010" v="5290" actId="478"/>
          <ac:cxnSpMkLst>
            <pc:docMk/>
            <pc:sldMk cId="1365322638" sldId="432"/>
            <ac:cxnSpMk id="58" creationId="{983EDB3E-D0C6-A71F-68F4-20105C98178D}"/>
          </ac:cxnSpMkLst>
        </pc:cxnChg>
        <pc:cxnChg chg="add del mod">
          <ac:chgData name="Lucas Jellema" userId="7e183fbb-84e0-44b3-9b03-0792bc8d162b" providerId="ADAL" clId="{9961BA8A-53C4-4109-9665-30954871D48C}" dt="2024-11-24T06:32:03.004" v="5588" actId="11529"/>
          <ac:cxnSpMkLst>
            <pc:docMk/>
            <pc:sldMk cId="1365322638" sldId="432"/>
            <ac:cxnSpMk id="69" creationId="{F693571B-B230-E17A-CB24-CE059881EE1D}"/>
          </ac:cxnSpMkLst>
        </pc:cxnChg>
        <pc:cxnChg chg="mod">
          <ac:chgData name="Lucas Jellema" userId="7e183fbb-84e0-44b3-9b03-0792bc8d162b" providerId="ADAL" clId="{9961BA8A-53C4-4109-9665-30954871D48C}" dt="2024-11-24T06:23:05.307" v="5504" actId="14100"/>
          <ac:cxnSpMkLst>
            <pc:docMk/>
            <pc:sldMk cId="1365322638" sldId="432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6:21:44.461" v="5398" actId="478"/>
          <ac:cxnSpMkLst>
            <pc:docMk/>
            <pc:sldMk cId="1365322638" sldId="432"/>
            <ac:cxnSpMk id="79" creationId="{DAE8B940-C47B-464F-3763-6B6DE51DBF93}"/>
          </ac:cxnSpMkLst>
        </pc:cxnChg>
        <pc:cxnChg chg="del mod">
          <ac:chgData name="Lucas Jellema" userId="7e183fbb-84e0-44b3-9b03-0792bc8d162b" providerId="ADAL" clId="{9961BA8A-53C4-4109-9665-30954871D48C}" dt="2024-11-23T06:15:26.076" v="5289" actId="478"/>
          <ac:cxnSpMkLst>
            <pc:docMk/>
            <pc:sldMk cId="1365322638" sldId="432"/>
            <ac:cxnSpMk id="81" creationId="{9E20DBDE-488C-989C-C478-EE57BC6671C9}"/>
          </ac:cxnSpMkLst>
        </pc:cxnChg>
        <pc:cxnChg chg="del mod">
          <ac:chgData name="Lucas Jellema" userId="7e183fbb-84e0-44b3-9b03-0792bc8d162b" providerId="ADAL" clId="{9961BA8A-53C4-4109-9665-30954871D48C}" dt="2024-11-23T06:15:42.698" v="5308" actId="478"/>
          <ac:cxnSpMkLst>
            <pc:docMk/>
            <pc:sldMk cId="1365322638" sldId="432"/>
            <ac:cxnSpMk id="87" creationId="{2F74AE4D-A7CC-96E6-A447-6A1CBCD0708E}"/>
          </ac:cxnSpMkLst>
        </pc:cxnChg>
        <pc:cxnChg chg="add mod">
          <ac:chgData name="Lucas Jellema" userId="7e183fbb-84e0-44b3-9b03-0792bc8d162b" providerId="ADAL" clId="{9961BA8A-53C4-4109-9665-30954871D48C}" dt="2024-11-24T06:33:16.341" v="5614" actId="108"/>
          <ac:cxnSpMkLst>
            <pc:docMk/>
            <pc:sldMk cId="1365322638" sldId="432"/>
            <ac:cxnSpMk id="89" creationId="{DE482640-FBE1-6DA4-CD8F-71F2BF71A6D5}"/>
          </ac:cxnSpMkLst>
        </pc:cxnChg>
      </pc:sldChg>
      <pc:sldChg chg="add del">
        <pc:chgData name="Lucas Jellema" userId="7e183fbb-84e0-44b3-9b03-0792bc8d162b" providerId="ADAL" clId="{9961BA8A-53C4-4109-9665-30954871D48C}" dt="2024-11-24T06:33:33.381" v="5619" actId="47"/>
        <pc:sldMkLst>
          <pc:docMk/>
          <pc:sldMk cId="151789809" sldId="433"/>
        </pc:sldMkLst>
      </pc:sldChg>
      <pc:sldChg chg="delSp modSp add mod modAnim">
        <pc:chgData name="Lucas Jellema" userId="7e183fbb-84e0-44b3-9b03-0792bc8d162b" providerId="ADAL" clId="{9961BA8A-53C4-4109-9665-30954871D48C}" dt="2024-11-26T07:14:39.161" v="9360" actId="1076"/>
        <pc:sldMkLst>
          <pc:docMk/>
          <pc:sldMk cId="3452706705" sldId="434"/>
        </pc:sldMkLst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06:35:38.036" v="5634" actId="478"/>
          <ac:spMkLst>
            <pc:docMk/>
            <pc:sldMk cId="3452706705" sldId="434"/>
            <ac:spMk id="27" creationId="{F97E10A5-1B30-999E-9AD3-3F68C3D6823C}"/>
          </ac:spMkLst>
        </pc:spChg>
        <pc:spChg chg="del">
          <ac:chgData name="Lucas Jellema" userId="7e183fbb-84e0-44b3-9b03-0792bc8d162b" providerId="ADAL" clId="{9961BA8A-53C4-4109-9665-30954871D48C}" dt="2024-11-24T06:35:26.814" v="5633" actId="478"/>
          <ac:spMkLst>
            <pc:docMk/>
            <pc:sldMk cId="3452706705" sldId="434"/>
            <ac:spMk id="29" creationId="{C03DC185-017B-C757-1D83-7C2578720D01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39" creationId="{AF38DB9C-0C24-9125-066F-B8230CB88EA0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0" creationId="{122929A7-D12E-50DA-164B-BE4A1AC1B984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1" creationId="{19654737-563F-158F-4D44-537A39E78D3E}"/>
          </ac:spMkLst>
        </pc:spChg>
        <pc:spChg chg="del">
          <ac:chgData name="Lucas Jellema" userId="7e183fbb-84e0-44b3-9b03-0792bc8d162b" providerId="ADAL" clId="{9961BA8A-53C4-4109-9665-30954871D48C}" dt="2024-11-24T06:36:20.910" v="5637" actId="478"/>
          <ac:spMkLst>
            <pc:docMk/>
            <pc:sldMk cId="3452706705" sldId="434"/>
            <ac:spMk id="44" creationId="{4DB6BD4B-06A1-B0B8-31FF-B0BD7865DE1B}"/>
          </ac:spMkLst>
        </pc:spChg>
        <pc:picChg chg="mod ord">
          <ac:chgData name="Lucas Jellema" userId="7e183fbb-84e0-44b3-9b03-0792bc8d162b" providerId="ADAL" clId="{9961BA8A-53C4-4109-9665-30954871D48C}" dt="2024-11-26T07:14:36.077" v="9359" actId="1076"/>
          <ac:picMkLst>
            <pc:docMk/>
            <pc:sldMk cId="3452706705" sldId="434"/>
            <ac:picMk id="65" creationId="{AE692656-B858-3F7D-A856-EF94A7DBD2E4}"/>
          </ac:picMkLst>
        </pc:picChg>
        <pc:picChg chg="mod">
          <ac:chgData name="Lucas Jellema" userId="7e183fbb-84e0-44b3-9b03-0792bc8d162b" providerId="ADAL" clId="{9961BA8A-53C4-4109-9665-30954871D48C}" dt="2024-11-26T07:14:39.161" v="9360" actId="1076"/>
          <ac:picMkLst>
            <pc:docMk/>
            <pc:sldMk cId="3452706705" sldId="434"/>
            <ac:picMk id="67" creationId="{12D29037-2ADE-1ACB-62C5-633751D7D5E0}"/>
          </ac:picMkLst>
        </pc:picChg>
      </pc:sldChg>
      <pc:sldChg chg="addSp delSp modSp add mod delAnim modAnim">
        <pc:chgData name="Lucas Jellema" userId="7e183fbb-84e0-44b3-9b03-0792bc8d162b" providerId="ADAL" clId="{9961BA8A-53C4-4109-9665-30954871D48C}" dt="2024-11-24T06:44:03.009" v="5698" actId="1076"/>
        <pc:sldMkLst>
          <pc:docMk/>
          <pc:sldMk cId="2281027222" sldId="435"/>
        </pc:sldMkLst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3" creationId="{04C0CB4D-2019-B14B-9EE8-BEF09E75F5C6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59" creationId="{13ADBB47-5B7F-14C7-C61D-CF1FEB22855C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5" creationId="{AE692656-B858-3F7D-A856-EF94A7DBD2E4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67" creationId="{12D29037-2ADE-1ACB-62C5-633751D7D5E0}"/>
          </ac:picMkLst>
        </pc:picChg>
        <pc:picChg chg="del">
          <ac:chgData name="Lucas Jellema" userId="7e183fbb-84e0-44b3-9b03-0792bc8d162b" providerId="ADAL" clId="{9961BA8A-53C4-4109-9665-30954871D48C}" dt="2024-11-24T06:35:18.516" v="5631" actId="478"/>
          <ac:picMkLst>
            <pc:docMk/>
            <pc:sldMk cId="2281027222" sldId="435"/>
            <ac:picMk id="72" creationId="{9951C80D-FB01-FB64-39BA-0916A6CCAC08}"/>
          </ac:picMkLst>
        </pc:picChg>
        <pc:picChg chg="del">
          <ac:chgData name="Lucas Jellema" userId="7e183fbb-84e0-44b3-9b03-0792bc8d162b" providerId="ADAL" clId="{9961BA8A-53C4-4109-9665-30954871D48C}" dt="2024-11-24T06:35:20.461" v="5632" actId="478"/>
          <ac:picMkLst>
            <pc:docMk/>
            <pc:sldMk cId="2281027222" sldId="435"/>
            <ac:picMk id="1026" creationId="{72F26950-5744-BAC4-F7F8-CAD20E7BBC43}"/>
          </ac:picMkLst>
        </pc:picChg>
        <pc:picChg chg="add mod">
          <ac:chgData name="Lucas Jellema" userId="7e183fbb-84e0-44b3-9b03-0792bc8d162b" providerId="ADAL" clId="{9961BA8A-53C4-4109-9665-30954871D48C}" dt="2024-11-24T06:44:03.009" v="5698" actId="1076"/>
          <ac:picMkLst>
            <pc:docMk/>
            <pc:sldMk cId="2281027222" sldId="435"/>
            <ac:picMk id="4098" creationId="{94371D64-954E-36CD-1145-2D905CFF1065}"/>
          </ac:picMkLst>
        </pc:picChg>
      </pc:sldChg>
      <pc:sldChg chg="add modAnim">
        <pc:chgData name="Lucas Jellema" userId="7e183fbb-84e0-44b3-9b03-0792bc8d162b" providerId="ADAL" clId="{9961BA8A-53C4-4109-9665-30954871D48C}" dt="2024-11-24T06:40:29.625" v="5679"/>
        <pc:sldMkLst>
          <pc:docMk/>
          <pc:sldMk cId="1242967976" sldId="436"/>
        </pc:sldMkLst>
      </pc:sldChg>
      <pc:sldChg chg="add del">
        <pc:chgData name="Lucas Jellema" userId="7e183fbb-84e0-44b3-9b03-0792bc8d162b" providerId="ADAL" clId="{9961BA8A-53C4-4109-9665-30954871D48C}" dt="2024-11-24T06:47:11.703" v="5730" actId="47"/>
        <pc:sldMkLst>
          <pc:docMk/>
          <pc:sldMk cId="2441722246" sldId="437"/>
        </pc:sldMkLst>
      </pc:sldChg>
      <pc:sldChg chg="addSp modSp add">
        <pc:chgData name="Lucas Jellema" userId="7e183fbb-84e0-44b3-9b03-0792bc8d162b" providerId="ADAL" clId="{9961BA8A-53C4-4109-9665-30954871D48C}" dt="2024-11-24T06:47:06.711" v="5729"/>
        <pc:sldMkLst>
          <pc:docMk/>
          <pc:sldMk cId="2666946366" sldId="438"/>
        </pc:sldMkLst>
        <pc:picChg chg="add mod">
          <ac:chgData name="Lucas Jellema" userId="7e183fbb-84e0-44b3-9b03-0792bc8d162b" providerId="ADAL" clId="{9961BA8A-53C4-4109-9665-30954871D48C}" dt="2024-11-24T06:47:06.711" v="5729"/>
          <ac:picMkLst>
            <pc:docMk/>
            <pc:sldMk cId="2666946366" sldId="438"/>
            <ac:picMk id="2" creationId="{9FE3414F-CB2F-CE54-BE25-42462566C353}"/>
          </ac:picMkLst>
        </pc:picChg>
      </pc:sldChg>
      <pc:sldChg chg="add mod modShow">
        <pc:chgData name="Lucas Jellema" userId="7e183fbb-84e0-44b3-9b03-0792bc8d162b" providerId="ADAL" clId="{9961BA8A-53C4-4109-9665-30954871D48C}" dt="2024-11-24T11:50:53.675" v="8784" actId="729"/>
        <pc:sldMkLst>
          <pc:docMk/>
          <pc:sldMk cId="1552848263" sldId="439"/>
        </pc:sldMkLst>
      </pc:sldChg>
      <pc:sldChg chg="delSp modSp add del mod ord delAnim modAnim">
        <pc:chgData name="Lucas Jellema" userId="7e183fbb-84e0-44b3-9b03-0792bc8d162b" providerId="ADAL" clId="{9961BA8A-53C4-4109-9665-30954871D48C}" dt="2024-11-24T11:50:43.499" v="8782" actId="2696"/>
        <pc:sldMkLst>
          <pc:docMk/>
          <pc:sldMk cId="4099748785" sldId="439"/>
        </pc:sldMkLst>
        <pc:spChg chg="mod">
          <ac:chgData name="Lucas Jellema" userId="7e183fbb-84e0-44b3-9b03-0792bc8d162b" providerId="ADAL" clId="{9961BA8A-53C4-4109-9665-30954871D48C}" dt="2024-11-24T11:50:22.987" v="8779" actId="20577"/>
          <ac:spMkLst>
            <pc:docMk/>
            <pc:sldMk cId="4099748785" sldId="439"/>
            <ac:spMk id="3" creationId="{AF921BB5-CD3D-4AF1-C3A1-07FB06C654C3}"/>
          </ac:spMkLst>
        </pc:spChg>
        <pc:spChg chg="del">
          <ac:chgData name="Lucas Jellema" userId="7e183fbb-84e0-44b3-9b03-0792bc8d162b" providerId="ADAL" clId="{9961BA8A-53C4-4109-9665-30954871D48C}" dt="2024-11-24T06:56:51.112" v="5849" actId="478"/>
          <ac:spMkLst>
            <pc:docMk/>
            <pc:sldMk cId="4099748785" sldId="439"/>
            <ac:spMk id="21" creationId="{06078483-9324-B2DA-4E97-68A58FA0D616}"/>
          </ac:spMkLst>
        </pc:spChg>
        <pc:cxnChg chg="del">
          <ac:chgData name="Lucas Jellema" userId="7e183fbb-84e0-44b3-9b03-0792bc8d162b" providerId="ADAL" clId="{9961BA8A-53C4-4109-9665-30954871D48C}" dt="2024-11-24T06:56:48.334" v="5848" actId="478"/>
          <ac:cxnSpMkLst>
            <pc:docMk/>
            <pc:sldMk cId="4099748785" sldId="439"/>
            <ac:cxnSpMk id="20" creationId="{7FD425B2-BD1B-17F2-AE15-410E65746710}"/>
          </ac:cxnSpMkLst>
        </pc:cxnChg>
      </pc:sldChg>
      <pc:sldChg chg="addSp modSp new mod">
        <pc:chgData name="Lucas Jellema" userId="7e183fbb-84e0-44b3-9b03-0792bc8d162b" providerId="ADAL" clId="{9961BA8A-53C4-4109-9665-30954871D48C}" dt="2024-11-24T07:20:56.827" v="5908" actId="1076"/>
        <pc:sldMkLst>
          <pc:docMk/>
          <pc:sldMk cId="642593156" sldId="440"/>
        </pc:sldMkLst>
        <pc:spChg chg="mod">
          <ac:chgData name="Lucas Jellema" userId="7e183fbb-84e0-44b3-9b03-0792bc8d162b" providerId="ADAL" clId="{9961BA8A-53C4-4109-9665-30954871D48C}" dt="2024-11-24T07:20:53.946" v="5907" actId="20577"/>
          <ac:spMkLst>
            <pc:docMk/>
            <pc:sldMk cId="642593156" sldId="440"/>
            <ac:spMk id="2" creationId="{E0EE5AED-5FC7-763A-7331-4AED9731F151}"/>
          </ac:spMkLst>
        </pc:spChg>
        <pc:picChg chg="add mod">
          <ac:chgData name="Lucas Jellema" userId="7e183fbb-84e0-44b3-9b03-0792bc8d162b" providerId="ADAL" clId="{9961BA8A-53C4-4109-9665-30954871D48C}" dt="2024-11-24T07:20:56.827" v="5908" actId="1076"/>
          <ac:picMkLst>
            <pc:docMk/>
            <pc:sldMk cId="642593156" sldId="440"/>
            <ac:picMk id="5" creationId="{E01F0EDA-0030-7185-2F89-046D90B1008C}"/>
          </ac:picMkLst>
        </pc:picChg>
      </pc:sldChg>
      <pc:sldChg chg="add">
        <pc:chgData name="Lucas Jellema" userId="7e183fbb-84e0-44b3-9b03-0792bc8d162b" providerId="ADAL" clId="{9961BA8A-53C4-4109-9665-30954871D48C}" dt="2024-11-24T07:21:07.728" v="5909" actId="2890"/>
        <pc:sldMkLst>
          <pc:docMk/>
          <pc:sldMk cId="3048309810" sldId="441"/>
        </pc:sldMkLst>
      </pc:sldChg>
      <pc:sldChg chg="modSp add mod modTransition modAnim">
        <pc:chgData name="Lucas Jellema" userId="7e183fbb-84e0-44b3-9b03-0792bc8d162b" providerId="ADAL" clId="{9961BA8A-53C4-4109-9665-30954871D48C}" dt="2024-11-24T07:26:59.925" v="6161"/>
        <pc:sldMkLst>
          <pc:docMk/>
          <pc:sldMk cId="1198881427" sldId="442"/>
        </pc:sldMkLst>
        <pc:spChg chg="mod">
          <ac:chgData name="Lucas Jellema" userId="7e183fbb-84e0-44b3-9b03-0792bc8d162b" providerId="ADAL" clId="{9961BA8A-53C4-4109-9665-30954871D48C}" dt="2024-11-24T07:24:37.814" v="6085" actId="14"/>
          <ac:spMkLst>
            <pc:docMk/>
            <pc:sldMk cId="1198881427" sldId="442"/>
            <ac:spMk id="3" creationId="{7DE5FCBB-0883-6E17-5C58-CCA26C399758}"/>
          </ac:spMkLst>
        </pc:spChg>
        <pc:picChg chg="mod">
          <ac:chgData name="Lucas Jellema" userId="7e183fbb-84e0-44b3-9b03-0792bc8d162b" providerId="ADAL" clId="{9961BA8A-53C4-4109-9665-30954871D48C}" dt="2024-11-24T07:21:24.059" v="5919" actId="1076"/>
          <ac:picMkLst>
            <pc:docMk/>
            <pc:sldMk cId="1198881427" sldId="442"/>
            <ac:picMk id="5" creationId="{E01F0EDA-0030-7185-2F89-046D90B1008C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4T07:26:49.846" v="6160"/>
        <pc:sldMkLst>
          <pc:docMk/>
          <pc:sldMk cId="614469088" sldId="443"/>
        </pc:sldMkLst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4" creationId="{B5BAF0F7-7905-EA6F-DA1B-8179A6D36B55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6" creationId="{33383B3B-C802-FCF7-B3A9-B1A54BC2ADC8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7" creationId="{6D7C6A44-5E20-DCD3-1374-3EA285244749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8" creationId="{8A655A67-446C-F168-B6E7-E0F4EA771E4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9" creationId="{A1A28F60-00F5-50D7-D6C1-E3615F744E2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0" creationId="{BF2F6C54-602D-4A6A-6F03-C5E251E8D414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2" creationId="{95F3F258-65BF-85EB-B543-41C1837DF01D}"/>
          </ac:spMkLst>
        </pc:spChg>
        <pc:spChg chg="add mod">
          <ac:chgData name="Lucas Jellema" userId="7e183fbb-84e0-44b3-9b03-0792bc8d162b" providerId="ADAL" clId="{9961BA8A-53C4-4109-9665-30954871D48C}" dt="2024-11-24T07:26:45.491" v="6159" actId="1076"/>
          <ac:spMkLst>
            <pc:docMk/>
            <pc:sldMk cId="614469088" sldId="443"/>
            <ac:spMk id="13" creationId="{ED98D908-D605-5953-E890-A5A9FF9315F4}"/>
          </ac:spMkLst>
        </pc:spChg>
        <pc:picChg chg="mod">
          <ac:chgData name="Lucas Jellema" userId="7e183fbb-84e0-44b3-9b03-0792bc8d162b" providerId="ADAL" clId="{9961BA8A-53C4-4109-9665-30954871D48C}" dt="2024-11-24T07:25:47.844" v="6099" actId="14100"/>
          <ac:picMkLst>
            <pc:docMk/>
            <pc:sldMk cId="614469088" sldId="443"/>
            <ac:picMk id="5" creationId="{E01F0EDA-0030-7185-2F89-046D90B1008C}"/>
          </ac:picMkLst>
        </pc:picChg>
        <pc:cxnChg chg="add mod">
          <ac:chgData name="Lucas Jellema" userId="7e183fbb-84e0-44b3-9b03-0792bc8d162b" providerId="ADAL" clId="{9961BA8A-53C4-4109-9665-30954871D48C}" dt="2024-11-24T07:26:45.491" v="6159" actId="1076"/>
          <ac:cxnSpMkLst>
            <pc:docMk/>
            <pc:sldMk cId="614469088" sldId="443"/>
            <ac:cxnSpMk id="11" creationId="{6F37EB9F-C5CA-71CE-13EB-4BCE08716BD2}"/>
          </ac:cxnSpMkLst>
        </pc:cxnChg>
      </pc:sldChg>
      <pc:sldChg chg="addSp modSp add mod">
        <pc:chgData name="Lucas Jellema" userId="7e183fbb-84e0-44b3-9b03-0792bc8d162b" providerId="ADAL" clId="{9961BA8A-53C4-4109-9665-30954871D48C}" dt="2024-11-26T05:43:12.531" v="9348" actId="1440"/>
        <pc:sldMkLst>
          <pc:docMk/>
          <pc:sldMk cId="2417211192" sldId="444"/>
        </pc:sldMkLst>
        <pc:picChg chg="add mod">
          <ac:chgData name="Lucas Jellema" userId="7e183fbb-84e0-44b3-9b03-0792bc8d162b" providerId="ADAL" clId="{9961BA8A-53C4-4109-9665-30954871D48C}" dt="2024-11-26T05:43:12.531" v="9348" actId="1440"/>
          <ac:picMkLst>
            <pc:docMk/>
            <pc:sldMk cId="2417211192" sldId="444"/>
            <ac:picMk id="6" creationId="{ADA98991-F87B-2D19-4EA0-29408A11779C}"/>
          </ac:picMkLst>
        </pc:picChg>
        <pc:cxnChg chg="add mod">
          <ac:chgData name="Lucas Jellema" userId="7e183fbb-84e0-44b3-9b03-0792bc8d162b" providerId="ADAL" clId="{9961BA8A-53C4-4109-9665-30954871D48C}" dt="2024-11-24T07:25:39.852" v="6098" actId="208"/>
          <ac:cxnSpMkLst>
            <pc:docMk/>
            <pc:sldMk cId="2417211192" sldId="444"/>
            <ac:cxnSpMk id="8" creationId="{C14560EC-723A-F6B7-D64D-5EDA31B35E6A}"/>
          </ac:cxnSpMkLst>
        </pc:cxnChg>
      </pc:sldChg>
      <pc:sldChg chg="addSp delSp modSp add mod ord">
        <pc:chgData name="Lucas Jellema" userId="7e183fbb-84e0-44b3-9b03-0792bc8d162b" providerId="ADAL" clId="{9961BA8A-53C4-4109-9665-30954871D48C}" dt="2024-11-24T07:38:24.314" v="6615" actId="14100"/>
        <pc:sldMkLst>
          <pc:docMk/>
          <pc:sldMk cId="3854394600" sldId="445"/>
        </pc:sldMkLst>
        <pc:spChg chg="del mod">
          <ac:chgData name="Lucas Jellema" userId="7e183fbb-84e0-44b3-9b03-0792bc8d162b" providerId="ADAL" clId="{9961BA8A-53C4-4109-9665-30954871D48C}" dt="2024-11-24T07:36:23.698" v="6569" actId="478"/>
          <ac:spMkLst>
            <pc:docMk/>
            <pc:sldMk cId="3854394600" sldId="445"/>
            <ac:spMk id="3" creationId="{7DE5FCBB-0883-6E17-5C58-CCA26C399758}"/>
          </ac:spMkLst>
        </pc:spChg>
        <pc:spChg chg="del">
          <ac:chgData name="Lucas Jellema" userId="7e183fbb-84e0-44b3-9b03-0792bc8d162b" providerId="ADAL" clId="{9961BA8A-53C4-4109-9665-30954871D48C}" dt="2024-11-24T07:37:30.187" v="6609" actId="478"/>
          <ac:spMkLst>
            <pc:docMk/>
            <pc:sldMk cId="3854394600" sldId="445"/>
            <ac:spMk id="4" creationId="{B5BAF0F7-7905-EA6F-DA1B-8179A6D36B55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6" creationId="{33383B3B-C802-FCF7-B3A9-B1A54BC2ADC8}"/>
          </ac:spMkLst>
        </pc:spChg>
        <pc:spChg chg="mod ord">
          <ac:chgData name="Lucas Jellema" userId="7e183fbb-84e0-44b3-9b03-0792bc8d162b" providerId="ADAL" clId="{9961BA8A-53C4-4109-9665-30954871D48C}" dt="2024-11-24T07:37:28.183" v="6608" actId="1037"/>
          <ac:spMkLst>
            <pc:docMk/>
            <pc:sldMk cId="3854394600" sldId="445"/>
            <ac:spMk id="12" creationId="{95F3F258-65BF-85EB-B543-41C1837DF01D}"/>
          </ac:spMkLst>
        </pc:spChg>
        <pc:spChg chg="add mod ord">
          <ac:chgData name="Lucas Jellema" userId="7e183fbb-84e0-44b3-9b03-0792bc8d162b" providerId="ADAL" clId="{9961BA8A-53C4-4109-9665-30954871D48C}" dt="2024-11-24T07:37:17.291" v="6576" actId="167"/>
          <ac:spMkLst>
            <pc:docMk/>
            <pc:sldMk cId="3854394600" sldId="445"/>
            <ac:spMk id="19" creationId="{4F48D6D8-574A-EA47-308F-B4A23FC7058B}"/>
          </ac:spMkLst>
        </pc:spChg>
        <pc:spChg chg="add mod ord">
          <ac:chgData name="Lucas Jellema" userId="7e183fbb-84e0-44b3-9b03-0792bc8d162b" providerId="ADAL" clId="{9961BA8A-53C4-4109-9665-30954871D48C}" dt="2024-11-24T07:36:53.382" v="6574" actId="167"/>
          <ac:spMkLst>
            <pc:docMk/>
            <pc:sldMk cId="3854394600" sldId="445"/>
            <ac:spMk id="20" creationId="{C724BFD6-0924-3716-3B11-CCFEC1EF4784}"/>
          </ac:spMkLst>
        </pc:spChg>
        <pc:spChg chg="add mod">
          <ac:chgData name="Lucas Jellema" userId="7e183fbb-84e0-44b3-9b03-0792bc8d162b" providerId="ADAL" clId="{9961BA8A-53C4-4109-9665-30954871D48C}" dt="2024-11-24T07:36:58.637" v="6575"/>
          <ac:spMkLst>
            <pc:docMk/>
            <pc:sldMk cId="3854394600" sldId="445"/>
            <ac:spMk id="22" creationId="{790EC840-C882-3667-A6C1-BE30F542D781}"/>
          </ac:spMkLst>
        </pc:spChg>
        <pc:spChg chg="add mod">
          <ac:chgData name="Lucas Jellema" userId="7e183fbb-84e0-44b3-9b03-0792bc8d162b" providerId="ADAL" clId="{9961BA8A-53C4-4109-9665-30954871D48C}" dt="2024-11-24T07:38:15.959" v="6612" actId="208"/>
          <ac:spMkLst>
            <pc:docMk/>
            <pc:sldMk cId="3854394600" sldId="445"/>
            <ac:spMk id="23" creationId="{7AEB06C9-83FD-B341-613F-FABB2CD27D3A}"/>
          </ac:spMkLst>
        </pc:spChg>
        <pc:spChg chg="add mod">
          <ac:chgData name="Lucas Jellema" userId="7e183fbb-84e0-44b3-9b03-0792bc8d162b" providerId="ADAL" clId="{9961BA8A-53C4-4109-9665-30954871D48C}" dt="2024-11-24T07:38:24.314" v="6615" actId="14100"/>
          <ac:spMkLst>
            <pc:docMk/>
            <pc:sldMk cId="3854394600" sldId="445"/>
            <ac:spMk id="24" creationId="{BFB8E0C1-7BA6-BA04-8C44-91B31DC33624}"/>
          </ac:spMkLst>
        </pc:spChg>
        <pc:picChg chg="add mod">
          <ac:chgData name="Lucas Jellema" userId="7e183fbb-84e0-44b3-9b03-0792bc8d162b" providerId="ADAL" clId="{9961BA8A-53C4-4109-9665-30954871D48C}" dt="2024-11-24T07:31:25.554" v="6298" actId="1076"/>
          <ac:picMkLst>
            <pc:docMk/>
            <pc:sldMk cId="3854394600" sldId="445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7:30.187" v="6609" actId="478"/>
          <ac:cxnSpMkLst>
            <pc:docMk/>
            <pc:sldMk cId="3854394600" sldId="445"/>
            <ac:cxnSpMk id="11" creationId="{6F37EB9F-C5CA-71CE-13EB-4BCE08716BD2}"/>
          </ac:cxnSpMkLst>
        </pc:cxnChg>
        <pc:cxnChg chg="add del">
          <ac:chgData name="Lucas Jellema" userId="7e183fbb-84e0-44b3-9b03-0792bc8d162b" providerId="ADAL" clId="{9961BA8A-53C4-4109-9665-30954871D48C}" dt="2024-11-24T07:36:43.565" v="6573" actId="478"/>
          <ac:cxnSpMkLst>
            <pc:docMk/>
            <pc:sldMk cId="3854394600" sldId="445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6:24.681" v="6570"/>
          <ac:cxnSpMkLst>
            <pc:docMk/>
            <pc:sldMk cId="3854394600" sldId="445"/>
            <ac:cxnSpMk id="21" creationId="{A6F2F993-1B2A-6830-9C87-F1F563B79BF8}"/>
          </ac:cxnSpMkLst>
        </pc:cxnChg>
      </pc:sldChg>
      <pc:sldChg chg="addSp modSp add mod modAnim">
        <pc:chgData name="Lucas Jellema" userId="7e183fbb-84e0-44b3-9b03-0792bc8d162b" providerId="ADAL" clId="{9961BA8A-53C4-4109-9665-30954871D48C}" dt="2024-11-26T05:44:38.863" v="9356"/>
        <pc:sldMkLst>
          <pc:docMk/>
          <pc:sldMk cId="358077713" sldId="446"/>
        </pc:sldMkLst>
        <pc:spChg chg="mod">
          <ac:chgData name="Lucas Jellema" userId="7e183fbb-84e0-44b3-9b03-0792bc8d162b" providerId="ADAL" clId="{9961BA8A-53C4-4109-9665-30954871D48C}" dt="2024-11-24T07:35:18.909" v="6499" actId="20577"/>
          <ac:spMkLst>
            <pc:docMk/>
            <pc:sldMk cId="358077713" sldId="446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5:26.295" v="6500" actId="14100"/>
          <ac:spMkLst>
            <pc:docMk/>
            <pc:sldMk cId="358077713" sldId="446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5:35.626" v="6528" actId="1038"/>
          <ac:spMkLst>
            <pc:docMk/>
            <pc:sldMk cId="358077713" sldId="446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3:39.021" v="6409" actId="1037"/>
          <ac:spMkLst>
            <pc:docMk/>
            <pc:sldMk cId="358077713" sldId="446"/>
            <ac:spMk id="13" creationId="{ED98D908-D605-5953-E890-A5A9FF9315F4}"/>
          </ac:spMkLst>
        </pc:spChg>
        <pc:spChg chg="add mod">
          <ac:chgData name="Lucas Jellema" userId="7e183fbb-84e0-44b3-9b03-0792bc8d162b" providerId="ADAL" clId="{9961BA8A-53C4-4109-9665-30954871D48C}" dt="2024-11-26T05:44:18.485" v="9352" actId="14100"/>
          <ac:spMkLst>
            <pc:docMk/>
            <pc:sldMk cId="358077713" sldId="446"/>
            <ac:spMk id="14" creationId="{3DD10A0E-BA0D-2EA0-F573-A82DC44C35EC}"/>
          </ac:spMkLst>
        </pc:spChg>
        <pc:spChg chg="add mod">
          <ac:chgData name="Lucas Jellema" userId="7e183fbb-84e0-44b3-9b03-0792bc8d162b" providerId="ADAL" clId="{9961BA8A-53C4-4109-9665-30954871D48C}" dt="2024-11-24T07:33:57.980" v="6413" actId="207"/>
          <ac:spMkLst>
            <pc:docMk/>
            <pc:sldMk cId="358077713" sldId="446"/>
            <ac:spMk id="16" creationId="{04745E86-4B56-193A-1A27-3E2916AFBEB6}"/>
          </ac:spMkLst>
        </pc:spChg>
        <pc:spChg chg="add mod">
          <ac:chgData name="Lucas Jellema" userId="7e183fbb-84e0-44b3-9b03-0792bc8d162b" providerId="ADAL" clId="{9961BA8A-53C4-4109-9665-30954871D48C}" dt="2024-11-24T07:34:03.478" v="6417" actId="20577"/>
          <ac:spMkLst>
            <pc:docMk/>
            <pc:sldMk cId="358077713" sldId="446"/>
            <ac:spMk id="18" creationId="{15C2CEF3-A6CC-AF92-B854-0A61C5B2A6CD}"/>
          </ac:spMkLst>
        </pc:spChg>
        <pc:spChg chg="add mod">
          <ac:chgData name="Lucas Jellema" userId="7e183fbb-84e0-44b3-9b03-0792bc8d162b" providerId="ADAL" clId="{9961BA8A-53C4-4109-9665-30954871D48C}" dt="2024-11-24T07:33:51.971" v="6412" actId="1076"/>
          <ac:spMkLst>
            <pc:docMk/>
            <pc:sldMk cId="358077713" sldId="446"/>
            <ac:spMk id="19" creationId="{C393486D-4620-CBDE-9DA1-FD25E9CBD59F}"/>
          </ac:spMkLst>
        </pc:spChg>
        <pc:spChg chg="add mod">
          <ac:chgData name="Lucas Jellema" userId="7e183fbb-84e0-44b3-9b03-0792bc8d162b" providerId="ADAL" clId="{9961BA8A-53C4-4109-9665-30954871D48C}" dt="2024-11-24T07:36:00.836" v="6567" actId="20577"/>
          <ac:spMkLst>
            <pc:docMk/>
            <pc:sldMk cId="358077713" sldId="446"/>
            <ac:spMk id="20" creationId="{10F40231-F8BE-2410-1961-7953C5A5DBB7}"/>
          </ac:spMkLst>
        </pc:spChg>
        <pc:spChg chg="add mod">
          <ac:chgData name="Lucas Jellema" userId="7e183fbb-84e0-44b3-9b03-0792bc8d162b" providerId="ADAL" clId="{9961BA8A-53C4-4109-9665-30954871D48C}" dt="2024-11-26T05:44:25.811" v="9355" actId="14100"/>
          <ac:spMkLst>
            <pc:docMk/>
            <pc:sldMk cId="358077713" sldId="446"/>
            <ac:spMk id="22" creationId="{44B91E24-0987-D373-DDA0-9B46897CD690}"/>
          </ac:spMkLst>
        </pc:spChg>
        <pc:cxnChg chg="mod">
          <ac:chgData name="Lucas Jellema" userId="7e183fbb-84e0-44b3-9b03-0792bc8d162b" providerId="ADAL" clId="{9961BA8A-53C4-4109-9665-30954871D48C}" dt="2024-11-24T07:35:26.295" v="6500" actId="14100"/>
          <ac:cxnSpMkLst>
            <pc:docMk/>
            <pc:sldMk cId="358077713" sldId="446"/>
            <ac:cxnSpMk id="11" creationId="{6F37EB9F-C5CA-71CE-13EB-4BCE08716BD2}"/>
          </ac:cxnSpMkLst>
        </pc:cxnChg>
        <pc:cxnChg chg="mod">
          <ac:chgData name="Lucas Jellema" userId="7e183fbb-84e0-44b3-9b03-0792bc8d162b" providerId="ADAL" clId="{9961BA8A-53C4-4109-9665-30954871D48C}" dt="2024-11-24T07:36:16.395" v="6568" actId="14100"/>
          <ac:cxnSpMkLst>
            <pc:docMk/>
            <pc:sldMk cId="358077713" sldId="446"/>
            <ac:cxnSpMk id="17" creationId="{303EC1B7-7277-7C44-FC3B-F59B0B55F26A}"/>
          </ac:cxnSpMkLst>
        </pc:cxnChg>
        <pc:cxnChg chg="add mod">
          <ac:chgData name="Lucas Jellema" userId="7e183fbb-84e0-44b3-9b03-0792bc8d162b" providerId="ADAL" clId="{9961BA8A-53C4-4109-9665-30954871D48C}" dt="2024-11-24T07:34:14.830" v="6420" actId="14100"/>
          <ac:cxnSpMkLst>
            <pc:docMk/>
            <pc:sldMk cId="358077713" sldId="446"/>
            <ac:cxnSpMk id="21" creationId="{ED6D1002-676C-741B-E3E5-DD6ADE213BC3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4T07:43:21.351" v="6690"/>
        <pc:sldMkLst>
          <pc:docMk/>
          <pc:sldMk cId="3244735370" sldId="447"/>
        </pc:sldMkLst>
        <pc:spChg chg="del">
          <ac:chgData name="Lucas Jellema" userId="7e183fbb-84e0-44b3-9b03-0792bc8d162b" providerId="ADAL" clId="{9961BA8A-53C4-4109-9665-30954871D48C}" dt="2024-11-24T07:38:48.428" v="6617" actId="478"/>
          <ac:spMkLst>
            <pc:docMk/>
            <pc:sldMk cId="3244735370" sldId="447"/>
            <ac:spMk id="3" creationId="{7DE5FCBB-0883-6E17-5C58-CCA26C39975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4" creationId="{B5BAF0F7-7905-EA6F-DA1B-8179A6D36B55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6" creationId="{33383B3B-C802-FCF7-B3A9-B1A54BC2ADC8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7" creationId="{6D7C6A44-5E20-DCD3-1374-3EA285244749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8" creationId="{8A655A67-446C-F168-B6E7-E0F4EA771E4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9" creationId="{A1A28F60-00F5-50D7-D6C1-E3615F744E2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0" creationId="{BF2F6C54-602D-4A6A-6F03-C5E251E8D41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2" creationId="{95F3F258-65BF-85EB-B543-41C1837DF01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3" creationId="{ED98D908-D605-5953-E890-A5A9FF9315F4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6" creationId="{04745E86-4B56-193A-1A27-3E2916AFBEB6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8" creationId="{15C2CEF3-A6CC-AF92-B854-0A61C5B2A6CD}"/>
          </ac:spMkLst>
        </pc:spChg>
        <pc:spChg chg="mod">
          <ac:chgData name="Lucas Jellema" userId="7e183fbb-84e0-44b3-9b03-0792bc8d162b" providerId="ADAL" clId="{9961BA8A-53C4-4109-9665-30954871D48C}" dt="2024-11-24T07:39:11.937" v="6620" actId="1076"/>
          <ac:spMkLst>
            <pc:docMk/>
            <pc:sldMk cId="3244735370" sldId="447"/>
            <ac:spMk id="19" creationId="{C393486D-4620-CBDE-9DA1-FD25E9CBD59F}"/>
          </ac:spMkLst>
        </pc:spChg>
        <pc:spChg chg="mod">
          <ac:chgData name="Lucas Jellema" userId="7e183fbb-84e0-44b3-9b03-0792bc8d162b" providerId="ADAL" clId="{9961BA8A-53C4-4109-9665-30954871D48C}" dt="2024-11-24T07:39:56.953" v="6634" actId="1076"/>
          <ac:spMkLst>
            <pc:docMk/>
            <pc:sldMk cId="3244735370" sldId="447"/>
            <ac:spMk id="20" creationId="{10F40231-F8BE-2410-1961-7953C5A5DBB7}"/>
          </ac:spMkLst>
        </pc:spChg>
        <pc:spChg chg="add del mod">
          <ac:chgData name="Lucas Jellema" userId="7e183fbb-84e0-44b3-9b03-0792bc8d162b" providerId="ADAL" clId="{9961BA8A-53C4-4109-9665-30954871D48C}" dt="2024-11-24T07:38:52.880" v="6618" actId="478"/>
          <ac:spMkLst>
            <pc:docMk/>
            <pc:sldMk cId="3244735370" sldId="447"/>
            <ac:spMk id="22" creationId="{82D0A0AC-1BAA-A04E-B28E-84551AC918A4}"/>
          </ac:spMkLst>
        </pc:spChg>
        <pc:spChg chg="add del mod">
          <ac:chgData name="Lucas Jellema" userId="7e183fbb-84e0-44b3-9b03-0792bc8d162b" providerId="ADAL" clId="{9961BA8A-53C4-4109-9665-30954871D48C}" dt="2024-11-24T07:40:00.525" v="6636" actId="478"/>
          <ac:spMkLst>
            <pc:docMk/>
            <pc:sldMk cId="3244735370" sldId="447"/>
            <ac:spMk id="23" creationId="{27C2CE80-FC6E-645A-4E0B-AEE8860A5D8F}"/>
          </ac:spMkLst>
        </pc:spChg>
        <pc:spChg chg="add del mod">
          <ac:chgData name="Lucas Jellema" userId="7e183fbb-84e0-44b3-9b03-0792bc8d162b" providerId="ADAL" clId="{9961BA8A-53C4-4109-9665-30954871D48C}" dt="2024-11-24T07:40:29.909" v="6655" actId="478"/>
          <ac:spMkLst>
            <pc:docMk/>
            <pc:sldMk cId="3244735370" sldId="447"/>
            <ac:spMk id="24" creationId="{ECB4DF2F-5798-2B39-D56C-C905C0C507A3}"/>
          </ac:spMkLst>
        </pc:spChg>
        <pc:spChg chg="add del">
          <ac:chgData name="Lucas Jellema" userId="7e183fbb-84e0-44b3-9b03-0792bc8d162b" providerId="ADAL" clId="{9961BA8A-53C4-4109-9665-30954871D48C}" dt="2024-11-24T07:39:36.194" v="6628" actId="11529"/>
          <ac:spMkLst>
            <pc:docMk/>
            <pc:sldMk cId="3244735370" sldId="447"/>
            <ac:spMk id="25" creationId="{DB190875-7D51-6C6C-707F-D12B3B9C3E3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6" creationId="{AB36C261-CE1E-DA18-C28A-D68FAB8D99BC}"/>
          </ac:spMkLst>
        </pc:spChg>
        <pc:spChg chg="add mod">
          <ac:chgData name="Lucas Jellema" userId="7e183fbb-84e0-44b3-9b03-0792bc8d162b" providerId="ADAL" clId="{9961BA8A-53C4-4109-9665-30954871D48C}" dt="2024-11-24T07:39:57.576" v="6635"/>
          <ac:spMkLst>
            <pc:docMk/>
            <pc:sldMk cId="3244735370" sldId="447"/>
            <ac:spMk id="27" creationId="{78E9FD64-09D3-2A08-3495-5B1F6B547475}"/>
          </ac:spMkLst>
        </pc:spChg>
        <pc:spChg chg="add mod">
          <ac:chgData name="Lucas Jellema" userId="7e183fbb-84e0-44b3-9b03-0792bc8d162b" providerId="ADAL" clId="{9961BA8A-53C4-4109-9665-30954871D48C}" dt="2024-11-24T07:40:26.103" v="6654" actId="13822"/>
          <ac:spMkLst>
            <pc:docMk/>
            <pc:sldMk cId="3244735370" sldId="447"/>
            <ac:spMk id="28" creationId="{250D6F1C-0C9F-91F5-F1AE-AD4E04DDB9A9}"/>
          </ac:spMkLst>
        </pc:spChg>
        <pc:spChg chg="add mod">
          <ac:chgData name="Lucas Jellema" userId="7e183fbb-84e0-44b3-9b03-0792bc8d162b" providerId="ADAL" clId="{9961BA8A-53C4-4109-9665-30954871D48C}" dt="2024-11-24T07:40:08.661" v="6645" actId="20577"/>
          <ac:spMkLst>
            <pc:docMk/>
            <pc:sldMk cId="3244735370" sldId="447"/>
            <ac:spMk id="29" creationId="{5F2C816F-15CC-7228-3151-1FB0B2A12461}"/>
          </ac:spMkLst>
        </pc:spChg>
        <pc:spChg chg="add mod">
          <ac:chgData name="Lucas Jellema" userId="7e183fbb-84e0-44b3-9b03-0792bc8d162b" providerId="ADAL" clId="{9961BA8A-53C4-4109-9665-30954871D48C}" dt="2024-11-24T07:40:05.160" v="6638" actId="1076"/>
          <ac:spMkLst>
            <pc:docMk/>
            <pc:sldMk cId="3244735370" sldId="447"/>
            <ac:spMk id="30" creationId="{A1A95778-2F1E-C361-8DB9-9E2D7FB9321B}"/>
          </ac:spMkLst>
        </pc:spChg>
        <pc:spChg chg="add mod">
          <ac:chgData name="Lucas Jellema" userId="7e183fbb-84e0-44b3-9b03-0792bc8d162b" providerId="ADAL" clId="{9961BA8A-53C4-4109-9665-30954871D48C}" dt="2024-11-24T07:40:17.136" v="6653" actId="20577"/>
          <ac:spMkLst>
            <pc:docMk/>
            <pc:sldMk cId="3244735370" sldId="447"/>
            <ac:spMk id="31" creationId="{3149CE9D-8E00-931B-DDD1-DD85CEB31A06}"/>
          </ac:spMkLst>
        </pc:spChg>
        <pc:spChg chg="add mod">
          <ac:chgData name="Lucas Jellema" userId="7e183fbb-84e0-44b3-9b03-0792bc8d162b" providerId="ADAL" clId="{9961BA8A-53C4-4109-9665-30954871D48C}" dt="2024-11-24T07:41:03.053" v="6672" actId="207"/>
          <ac:spMkLst>
            <pc:docMk/>
            <pc:sldMk cId="3244735370" sldId="447"/>
            <ac:spMk id="32" creationId="{446A3B2A-BAD1-52DA-45C2-58362C21E677}"/>
          </ac:spMkLst>
        </pc:spChg>
        <pc:spChg chg="add mod">
          <ac:chgData name="Lucas Jellema" userId="7e183fbb-84e0-44b3-9b03-0792bc8d162b" providerId="ADAL" clId="{9961BA8A-53C4-4109-9665-30954871D48C}" dt="2024-11-24T07:41:56.266" v="6681" actId="20577"/>
          <ac:spMkLst>
            <pc:docMk/>
            <pc:sldMk cId="3244735370" sldId="447"/>
            <ac:spMk id="33" creationId="{537F3798-A31C-B0BE-7737-CA6E35D35854}"/>
          </ac:spMkLst>
        </pc:spChg>
        <pc:spChg chg="add mod">
          <ac:chgData name="Lucas Jellema" userId="7e183fbb-84e0-44b3-9b03-0792bc8d162b" providerId="ADAL" clId="{9961BA8A-53C4-4109-9665-30954871D48C}" dt="2024-11-24T07:40:39.339" v="6657" actId="1076"/>
          <ac:spMkLst>
            <pc:docMk/>
            <pc:sldMk cId="3244735370" sldId="447"/>
            <ac:spMk id="34" creationId="{31D417EA-EA9C-AD5F-A48D-2650FAD146A6}"/>
          </ac:spMkLst>
        </pc:spChg>
        <pc:spChg chg="add mod">
          <ac:chgData name="Lucas Jellema" userId="7e183fbb-84e0-44b3-9b03-0792bc8d162b" providerId="ADAL" clId="{9961BA8A-53C4-4109-9665-30954871D48C}" dt="2024-11-24T07:40:51.612" v="6670" actId="20577"/>
          <ac:spMkLst>
            <pc:docMk/>
            <pc:sldMk cId="3244735370" sldId="447"/>
            <ac:spMk id="35" creationId="{6119E43B-892A-0F0E-B4C6-1201A58809DC}"/>
          </ac:spMkLst>
        </pc:spChg>
        <pc:picChg chg="del">
          <ac:chgData name="Lucas Jellema" userId="7e183fbb-84e0-44b3-9b03-0792bc8d162b" providerId="ADAL" clId="{9961BA8A-53C4-4109-9665-30954871D48C}" dt="2024-11-24T07:38:48.428" v="6617" actId="478"/>
          <ac:picMkLst>
            <pc:docMk/>
            <pc:sldMk cId="3244735370" sldId="447"/>
            <ac:picMk id="15" creationId="{64831B63-602B-2EFE-FED6-3AAB1770DD77}"/>
          </ac:picMkLst>
        </pc:pic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11" creationId="{6F37EB9F-C5CA-71CE-13EB-4BCE08716BD2}"/>
          </ac:cxnSpMkLst>
        </pc:cxnChg>
        <pc:cxnChg chg="del">
          <ac:chgData name="Lucas Jellema" userId="7e183fbb-84e0-44b3-9b03-0792bc8d162b" providerId="ADAL" clId="{9961BA8A-53C4-4109-9665-30954871D48C}" dt="2024-11-24T07:38:48.428" v="6617" actId="478"/>
          <ac:cxnSpMkLst>
            <pc:docMk/>
            <pc:sldMk cId="3244735370" sldId="447"/>
            <ac:cxnSpMk id="17" creationId="{303EC1B7-7277-7C44-FC3B-F59B0B55F26A}"/>
          </ac:cxnSpMkLst>
        </pc:cxnChg>
        <pc:cxnChg chg="mod">
          <ac:chgData name="Lucas Jellema" userId="7e183fbb-84e0-44b3-9b03-0792bc8d162b" providerId="ADAL" clId="{9961BA8A-53C4-4109-9665-30954871D48C}" dt="2024-11-24T07:39:11.937" v="6620" actId="1076"/>
          <ac:cxnSpMkLst>
            <pc:docMk/>
            <pc:sldMk cId="3244735370" sldId="447"/>
            <ac:cxnSpMk id="21" creationId="{ED6D1002-676C-741B-E3E5-DD6ADE213BC3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7" creationId="{0BC2801E-A7EB-020E-7E0A-2EE04AD03B7A}"/>
          </ac:cxnSpMkLst>
        </pc:cxnChg>
        <pc:cxnChg chg="add mod">
          <ac:chgData name="Lucas Jellema" userId="7e183fbb-84e0-44b3-9b03-0792bc8d162b" providerId="ADAL" clId="{9961BA8A-53C4-4109-9665-30954871D48C}" dt="2024-11-24T07:41:56.266" v="6681" actId="20577"/>
          <ac:cxnSpMkLst>
            <pc:docMk/>
            <pc:sldMk cId="3244735370" sldId="447"/>
            <ac:cxnSpMk id="39" creationId="{D051FE8E-6184-69DF-F9AC-B9A909F86B80}"/>
          </ac:cxnSpMkLst>
        </pc:cxnChg>
        <pc:cxnChg chg="add mod">
          <ac:chgData name="Lucas Jellema" userId="7e183fbb-84e0-44b3-9b03-0792bc8d162b" providerId="ADAL" clId="{9961BA8A-53C4-4109-9665-30954871D48C}" dt="2024-11-24T07:41:41.750" v="6678" actId="108"/>
          <ac:cxnSpMkLst>
            <pc:docMk/>
            <pc:sldMk cId="3244735370" sldId="447"/>
            <ac:cxnSpMk id="41" creationId="{7A154A2F-97F4-8F1C-E372-C188D820A573}"/>
          </ac:cxnSpMkLst>
        </pc:cxnChg>
        <pc:cxnChg chg="add">
          <ac:chgData name="Lucas Jellema" userId="7e183fbb-84e0-44b3-9b03-0792bc8d162b" providerId="ADAL" clId="{9961BA8A-53C4-4109-9665-30954871D48C}" dt="2024-11-24T07:42:13.736" v="6682" actId="11529"/>
          <ac:cxnSpMkLst>
            <pc:docMk/>
            <pc:sldMk cId="3244735370" sldId="447"/>
            <ac:cxnSpMk id="43" creationId="{9EA12F24-0B43-B1F0-B1D1-64E4FC11C48A}"/>
          </ac:cxnSpMkLst>
        </pc:cxnChg>
        <pc:cxnChg chg="add mod">
          <ac:chgData name="Lucas Jellema" userId="7e183fbb-84e0-44b3-9b03-0792bc8d162b" providerId="ADAL" clId="{9961BA8A-53C4-4109-9665-30954871D48C}" dt="2024-11-24T07:42:19.332" v="6684" actId="1076"/>
          <ac:cxnSpMkLst>
            <pc:docMk/>
            <pc:sldMk cId="3244735370" sldId="447"/>
            <ac:cxnSpMk id="44" creationId="{80BB8A28-8092-E372-77A9-2EBD166790E2}"/>
          </ac:cxnSpMkLst>
        </pc:cxnChg>
        <pc:cxnChg chg="add mod">
          <ac:chgData name="Lucas Jellema" userId="7e183fbb-84e0-44b3-9b03-0792bc8d162b" providerId="ADAL" clId="{9961BA8A-53C4-4109-9665-30954871D48C}" dt="2024-11-24T07:42:25.385" v="6686" actId="1076"/>
          <ac:cxnSpMkLst>
            <pc:docMk/>
            <pc:sldMk cId="3244735370" sldId="447"/>
            <ac:cxnSpMk id="45" creationId="{03249504-9B8E-50D7-2AE7-0A233A51C8B7}"/>
          </ac:cxnSpMkLst>
        </pc:cxnChg>
      </pc:sldChg>
      <pc:sldChg chg="addSp delSp modSp new mod">
        <pc:chgData name="Lucas Jellema" userId="7e183fbb-84e0-44b3-9b03-0792bc8d162b" providerId="ADAL" clId="{9961BA8A-53C4-4109-9665-30954871D48C}" dt="2024-11-24T07:43:50.557" v="6697" actId="1076"/>
        <pc:sldMkLst>
          <pc:docMk/>
          <pc:sldMk cId="610177804" sldId="448"/>
        </pc:sldMkLst>
        <pc:spChg chg="del">
          <ac:chgData name="Lucas Jellema" userId="7e183fbb-84e0-44b3-9b03-0792bc8d162b" providerId="ADAL" clId="{9961BA8A-53C4-4109-9665-30954871D48C}" dt="2024-11-24T07:43:44.456" v="6692"/>
          <ac:spMkLst>
            <pc:docMk/>
            <pc:sldMk cId="610177804" sldId="448"/>
            <ac:spMk id="3" creationId="{71DE50ED-9B3B-9E8E-B3C0-6EA61A3CB2AC}"/>
          </ac:spMkLst>
        </pc:spChg>
        <pc:picChg chg="add mod">
          <ac:chgData name="Lucas Jellema" userId="7e183fbb-84e0-44b3-9b03-0792bc8d162b" providerId="ADAL" clId="{9961BA8A-53C4-4109-9665-30954871D48C}" dt="2024-11-24T07:43:50.557" v="6697" actId="1076"/>
          <ac:picMkLst>
            <pc:docMk/>
            <pc:sldMk cId="610177804" sldId="448"/>
            <ac:picMk id="5" creationId="{EEDC4F29-53F4-6A4E-1AEE-28ADA7F06814}"/>
          </ac:picMkLst>
        </pc:picChg>
      </pc:sldChg>
      <pc:sldChg chg="new del">
        <pc:chgData name="Lucas Jellema" userId="7e183fbb-84e0-44b3-9b03-0792bc8d162b" providerId="ADAL" clId="{9961BA8A-53C4-4109-9665-30954871D48C}" dt="2024-11-24T07:43:54.745" v="6699" actId="680"/>
        <pc:sldMkLst>
          <pc:docMk/>
          <pc:sldMk cId="348422797" sldId="449"/>
        </pc:sldMkLst>
      </pc:sldChg>
      <pc:sldChg chg="addSp modSp add mod modTransition">
        <pc:chgData name="Lucas Jellema" userId="7e183fbb-84e0-44b3-9b03-0792bc8d162b" providerId="ADAL" clId="{9961BA8A-53C4-4109-9665-30954871D48C}" dt="2024-11-24T07:44:31.258" v="6709"/>
        <pc:sldMkLst>
          <pc:docMk/>
          <pc:sldMk cId="1183148319" sldId="449"/>
        </pc:sldMkLst>
        <pc:picChg chg="add mod">
          <ac:chgData name="Lucas Jellema" userId="7e183fbb-84e0-44b3-9b03-0792bc8d162b" providerId="ADAL" clId="{9961BA8A-53C4-4109-9665-30954871D48C}" dt="2024-11-24T07:44:19.572" v="6706" actId="1076"/>
          <ac:picMkLst>
            <pc:docMk/>
            <pc:sldMk cId="1183148319" sldId="449"/>
            <ac:picMk id="4" creationId="{48F31B91-0360-3852-18B0-C79F893614B5}"/>
          </ac:picMkLst>
        </pc:picChg>
        <pc:picChg chg="mod ord">
          <ac:chgData name="Lucas Jellema" userId="7e183fbb-84e0-44b3-9b03-0792bc8d162b" providerId="ADAL" clId="{9961BA8A-53C4-4109-9665-30954871D48C}" dt="2024-11-24T07:44:27.888" v="6708" actId="1076"/>
          <ac:picMkLst>
            <pc:docMk/>
            <pc:sldMk cId="1183148319" sldId="449"/>
            <ac:picMk id="5" creationId="{EEDC4F29-53F4-6A4E-1AEE-28ADA7F06814}"/>
          </ac:picMkLst>
        </pc:picChg>
      </pc:sldChg>
      <pc:sldChg chg="addSp delSp modSp new add del mod">
        <pc:chgData name="Lucas Jellema" userId="7e183fbb-84e0-44b3-9b03-0792bc8d162b" providerId="ADAL" clId="{9961BA8A-53C4-4109-9665-30954871D48C}" dt="2024-11-26T05:42:10.915" v="9319" actId="20577"/>
        <pc:sldMkLst>
          <pc:docMk/>
          <pc:sldMk cId="1970718409" sldId="450"/>
        </pc:sldMkLst>
        <pc:spChg chg="del">
          <ac:chgData name="Lucas Jellema" userId="7e183fbb-84e0-44b3-9b03-0792bc8d162b" providerId="ADAL" clId="{9961BA8A-53C4-4109-9665-30954871D48C}" dt="2024-11-24T07:59:49.994" v="6713" actId="478"/>
          <ac:spMkLst>
            <pc:docMk/>
            <pc:sldMk cId="1970718409" sldId="450"/>
            <ac:spMk id="2" creationId="{E21DB46B-3A6D-7116-DC34-ACE409373759}"/>
          </ac:spMkLst>
        </pc:spChg>
        <pc:spChg chg="del">
          <ac:chgData name="Lucas Jellema" userId="7e183fbb-84e0-44b3-9b03-0792bc8d162b" providerId="ADAL" clId="{9961BA8A-53C4-4109-9665-30954871D48C}" dt="2024-11-24T07:59:47.116" v="6712" actId="478"/>
          <ac:spMkLst>
            <pc:docMk/>
            <pc:sldMk cId="1970718409" sldId="450"/>
            <ac:spMk id="3" creationId="{BCBB97C7-9C6D-8BF7-3ADB-0D1466520D6B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4" creationId="{D82F4472-C8A8-A52E-F3BA-985D6B22A20E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5" creationId="{938B552F-AD90-4B96-3E9B-B1FCC7534337}"/>
          </ac:spMkLst>
        </pc:spChg>
        <pc:spChg chg="add mod">
          <ac:chgData name="Lucas Jellema" userId="7e183fbb-84e0-44b3-9b03-0792bc8d162b" providerId="ADAL" clId="{9961BA8A-53C4-4109-9665-30954871D48C}" dt="2024-11-24T08:04:16.461" v="6822" actId="1076"/>
          <ac:spMkLst>
            <pc:docMk/>
            <pc:sldMk cId="1970718409" sldId="450"/>
            <ac:spMk id="6" creationId="{52182379-9F57-148C-F9D2-D9FB064CBBDC}"/>
          </ac:spMkLst>
        </pc:spChg>
        <pc:spChg chg="add mod">
          <ac:chgData name="Lucas Jellema" userId="7e183fbb-84e0-44b3-9b03-0792bc8d162b" providerId="ADAL" clId="{9961BA8A-53C4-4109-9665-30954871D48C}" dt="2024-11-26T05:42:10.915" v="9319" actId="20577"/>
          <ac:spMkLst>
            <pc:docMk/>
            <pc:sldMk cId="1970718409" sldId="450"/>
            <ac:spMk id="7" creationId="{C1C22085-4EB4-3227-027C-8FA296517BD8}"/>
          </ac:spMkLst>
        </pc:spChg>
        <pc:picChg chg="add del mod modCrop">
          <ac:chgData name="Lucas Jellema" userId="7e183fbb-84e0-44b3-9b03-0792bc8d162b" providerId="ADAL" clId="{9961BA8A-53C4-4109-9665-30954871D48C}" dt="2024-11-24T08:03:47.442" v="6803" actId="478"/>
          <ac:picMkLst>
            <pc:docMk/>
            <pc:sldMk cId="1970718409" sldId="450"/>
            <ac:picMk id="8" creationId="{4CCD6EA0-2799-C973-CF59-74E8E6BADFD1}"/>
          </ac:picMkLst>
        </pc:picChg>
        <pc:picChg chg="add mod">
          <ac:chgData name="Lucas Jellema" userId="7e183fbb-84e0-44b3-9b03-0792bc8d162b" providerId="ADAL" clId="{9961BA8A-53C4-4109-9665-30954871D48C}" dt="2024-11-24T08:03:57.852" v="6809" actId="1076"/>
          <ac:picMkLst>
            <pc:docMk/>
            <pc:sldMk cId="1970718409" sldId="450"/>
            <ac:picMk id="10" creationId="{0141F68E-B07A-2B24-B559-2683097E28A4}"/>
          </ac:picMkLst>
        </pc:picChg>
      </pc:sldChg>
      <pc:sldChg chg="addSp modSp add mod modAnim">
        <pc:chgData name="Lucas Jellema" userId="7e183fbb-84e0-44b3-9b03-0792bc8d162b" providerId="ADAL" clId="{9961BA8A-53C4-4109-9665-30954871D48C}" dt="2024-11-26T05:42:19.363" v="9322" actId="20577"/>
        <pc:sldMkLst>
          <pc:docMk/>
          <pc:sldMk cId="770422805" sldId="451"/>
        </pc:sldMkLst>
        <pc:spChg chg="add mod">
          <ac:chgData name="Lucas Jellema" userId="7e183fbb-84e0-44b3-9b03-0792bc8d162b" providerId="ADAL" clId="{9961BA8A-53C4-4109-9665-30954871D48C}" dt="2024-11-24T08:06:17.738" v="6862"/>
          <ac:spMkLst>
            <pc:docMk/>
            <pc:sldMk cId="770422805" sldId="451"/>
            <ac:spMk id="2" creationId="{B9D7C578-5AA0-2F14-C175-6C46369AF21F}"/>
          </ac:spMkLst>
        </pc:spChg>
        <pc:spChg chg="add mod">
          <ac:chgData name="Lucas Jellema" userId="7e183fbb-84e0-44b3-9b03-0792bc8d162b" providerId="ADAL" clId="{9961BA8A-53C4-4109-9665-30954871D48C}" dt="2024-11-24T08:07:07.695" v="6902" actId="207"/>
          <ac:spMkLst>
            <pc:docMk/>
            <pc:sldMk cId="770422805" sldId="451"/>
            <ac:spMk id="3" creationId="{DEDBEF94-71A6-0D0E-2CAF-44084ECCA73A}"/>
          </ac:spMkLst>
        </pc:spChg>
        <pc:spChg chg="mod">
          <ac:chgData name="Lucas Jellema" userId="7e183fbb-84e0-44b3-9b03-0792bc8d162b" providerId="ADAL" clId="{9961BA8A-53C4-4109-9665-30954871D48C}" dt="2024-11-26T05:42:19.363" v="9322" actId="20577"/>
          <ac:spMkLst>
            <pc:docMk/>
            <pc:sldMk cId="770422805" sldId="451"/>
            <ac:spMk id="7" creationId="{C1C22085-4EB4-3227-027C-8FA296517BD8}"/>
          </ac:spMkLst>
        </pc:spChg>
        <pc:spChg chg="add mod">
          <ac:chgData name="Lucas Jellema" userId="7e183fbb-84e0-44b3-9b03-0792bc8d162b" providerId="ADAL" clId="{9961BA8A-53C4-4109-9665-30954871D48C}" dt="2024-11-24T08:06:30.440" v="6868" actId="20577"/>
          <ac:spMkLst>
            <pc:docMk/>
            <pc:sldMk cId="770422805" sldId="451"/>
            <ac:spMk id="8" creationId="{45AC76DE-92DF-FE46-FC26-4E17B3D0326A}"/>
          </ac:spMkLst>
        </pc:spChg>
        <pc:spChg chg="add mod">
          <ac:chgData name="Lucas Jellema" userId="7e183fbb-84e0-44b3-9b03-0792bc8d162b" providerId="ADAL" clId="{9961BA8A-53C4-4109-9665-30954871D48C}" dt="2024-11-24T08:06:25.410" v="6864" actId="1076"/>
          <ac:spMkLst>
            <pc:docMk/>
            <pc:sldMk cId="770422805" sldId="451"/>
            <ac:spMk id="9" creationId="{51DE39B7-EF21-D34E-E8E6-070345DA935C}"/>
          </ac:spMkLst>
        </pc:spChg>
        <pc:spChg chg="add mod">
          <ac:chgData name="Lucas Jellema" userId="7e183fbb-84e0-44b3-9b03-0792bc8d162b" providerId="ADAL" clId="{9961BA8A-53C4-4109-9665-30954871D48C}" dt="2024-11-24T08:06:53.862" v="6899" actId="20577"/>
          <ac:spMkLst>
            <pc:docMk/>
            <pc:sldMk cId="770422805" sldId="451"/>
            <ac:spMk id="11" creationId="{65630E2A-E2A8-CC2D-84DE-D154DF79BAFF}"/>
          </ac:spMkLst>
        </pc:spChg>
        <pc:spChg chg="add mod">
          <ac:chgData name="Lucas Jellema" userId="7e183fbb-84e0-44b3-9b03-0792bc8d162b" providerId="ADAL" clId="{9961BA8A-53C4-4109-9665-30954871D48C}" dt="2024-11-24T08:08:49.306" v="6962" actId="207"/>
          <ac:spMkLst>
            <pc:docMk/>
            <pc:sldMk cId="770422805" sldId="451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07:23.696" v="6912" actId="20577"/>
          <ac:spMkLst>
            <pc:docMk/>
            <pc:sldMk cId="770422805" sldId="451"/>
            <ac:spMk id="13" creationId="{89873089-72AB-AB01-6B5C-0B0E705CE757}"/>
          </ac:spMkLst>
        </pc:spChg>
        <pc:spChg chg="add mod">
          <ac:chgData name="Lucas Jellema" userId="7e183fbb-84e0-44b3-9b03-0792bc8d162b" providerId="ADAL" clId="{9961BA8A-53C4-4109-9665-30954871D48C}" dt="2024-11-24T08:07:17.191" v="6904" actId="1076"/>
          <ac:spMkLst>
            <pc:docMk/>
            <pc:sldMk cId="770422805" sldId="451"/>
            <ac:spMk id="14" creationId="{D3497F56-0390-2947-94D2-B5BE587243BE}"/>
          </ac:spMkLst>
        </pc:spChg>
        <pc:spChg chg="add mod">
          <ac:chgData name="Lucas Jellema" userId="7e183fbb-84e0-44b3-9b03-0792bc8d162b" providerId="ADAL" clId="{9961BA8A-53C4-4109-9665-30954871D48C}" dt="2024-11-24T08:07:58.967" v="6944" actId="20577"/>
          <ac:spMkLst>
            <pc:docMk/>
            <pc:sldMk cId="770422805" sldId="451"/>
            <ac:spMk id="15" creationId="{3C6463A2-B482-257F-ED42-04DB0B8A8BCA}"/>
          </ac:spMkLst>
        </pc:spChg>
        <pc:spChg chg="add mod">
          <ac:chgData name="Lucas Jellema" userId="7e183fbb-84e0-44b3-9b03-0792bc8d162b" providerId="ADAL" clId="{9961BA8A-53C4-4109-9665-30954871D48C}" dt="2024-11-24T08:08:26.327" v="6956" actId="404"/>
          <ac:spMkLst>
            <pc:docMk/>
            <pc:sldMk cId="770422805" sldId="451"/>
            <ac:spMk id="21" creationId="{3B355EE5-D5F8-053E-878F-EBB31DD3CC94}"/>
          </ac:spMkLst>
        </pc:spChg>
        <pc:spChg chg="add mod">
          <ac:chgData name="Lucas Jellema" userId="7e183fbb-84e0-44b3-9b03-0792bc8d162b" providerId="ADAL" clId="{9961BA8A-53C4-4109-9665-30954871D48C}" dt="2024-11-24T08:08:37.145" v="6961" actId="20577"/>
          <ac:spMkLst>
            <pc:docMk/>
            <pc:sldMk cId="770422805" sldId="451"/>
            <ac:spMk id="22" creationId="{57A6A54B-7C4E-53CA-8F93-7D24CA6E555F}"/>
          </ac:spMkLst>
        </pc:spChg>
        <pc:cxnChg chg="add">
          <ac:chgData name="Lucas Jellema" userId="7e183fbb-84e0-44b3-9b03-0792bc8d162b" providerId="ADAL" clId="{9961BA8A-53C4-4109-9665-30954871D48C}" dt="2024-11-24T08:08:07.210" v="6945" actId="11529"/>
          <ac:cxnSpMkLst>
            <pc:docMk/>
            <pc:sldMk cId="770422805" sldId="451"/>
            <ac:cxnSpMk id="17" creationId="{729821BA-717E-4BB3-A622-2CE18454998B}"/>
          </ac:cxnSpMkLst>
        </pc:cxnChg>
        <pc:cxnChg chg="add mod">
          <ac:chgData name="Lucas Jellema" userId="7e183fbb-84e0-44b3-9b03-0792bc8d162b" providerId="ADAL" clId="{9961BA8A-53C4-4109-9665-30954871D48C}" dt="2024-11-24T08:08:17.739" v="6947" actId="14100"/>
          <ac:cxnSpMkLst>
            <pc:docMk/>
            <pc:sldMk cId="770422805" sldId="451"/>
            <ac:cxnSpMk id="19" creationId="{25F5BA12-7936-3E7F-8E87-CF864F3C9835}"/>
          </ac:cxnSpMkLst>
        </pc:cxnChg>
        <pc:cxnChg chg="add">
          <ac:chgData name="Lucas Jellema" userId="7e183fbb-84e0-44b3-9b03-0792bc8d162b" providerId="ADAL" clId="{9961BA8A-53C4-4109-9665-30954871D48C}" dt="2024-11-24T08:08:57.755" v="6963" actId="11529"/>
          <ac:cxnSpMkLst>
            <pc:docMk/>
            <pc:sldMk cId="770422805" sldId="451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0:01.249" v="6969" actId="11529"/>
          <ac:cxnSpMkLst>
            <pc:docMk/>
            <pc:sldMk cId="770422805" sldId="451"/>
            <ac:cxnSpMk id="26" creationId="{A44C485A-712E-D908-D526-C1FAFCFF4466}"/>
          </ac:cxnSpMkLst>
        </pc:cxnChg>
        <pc:cxnChg chg="add mod">
          <ac:chgData name="Lucas Jellema" userId="7e183fbb-84e0-44b3-9b03-0792bc8d162b" providerId="ADAL" clId="{9961BA8A-53C4-4109-9665-30954871D48C}" dt="2024-11-24T08:10:07.216" v="6971" actId="1076"/>
          <ac:cxnSpMkLst>
            <pc:docMk/>
            <pc:sldMk cId="770422805" sldId="451"/>
            <ac:cxnSpMk id="27" creationId="{36285CE3-AB7A-16AA-12ED-F9300B4C3F4B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6T05:42:32.163" v="9325"/>
        <pc:sldMkLst>
          <pc:docMk/>
          <pc:sldMk cId="2567286894" sldId="452"/>
        </pc:sldMkLst>
        <pc:spChg chg="add mod">
          <ac:chgData name="Lucas Jellema" userId="7e183fbb-84e0-44b3-9b03-0792bc8d162b" providerId="ADAL" clId="{9961BA8A-53C4-4109-9665-30954871D48C}" dt="2024-11-24T08:11:01.735" v="6996" actId="207"/>
          <ac:spMkLst>
            <pc:docMk/>
            <pc:sldMk cId="2567286894" sldId="452"/>
            <ac:spMk id="2" creationId="{CD53B8E2-1D14-6379-7D06-1A10BE61EEBA}"/>
          </ac:spMkLst>
        </pc:spChg>
        <pc:spChg chg="mod">
          <ac:chgData name="Lucas Jellema" userId="7e183fbb-84e0-44b3-9b03-0792bc8d162b" providerId="ADAL" clId="{9961BA8A-53C4-4109-9665-30954871D48C}" dt="2024-11-26T05:42:32.163" v="9325"/>
          <ac:spMkLst>
            <pc:docMk/>
            <pc:sldMk cId="2567286894" sldId="452"/>
            <ac:spMk id="7" creationId="{C1C22085-4EB4-3227-027C-8FA296517BD8}"/>
          </ac:spMkLst>
        </pc:spChg>
        <pc:spChg chg="mod">
          <ac:chgData name="Lucas Jellema" userId="7e183fbb-84e0-44b3-9b03-0792bc8d162b" providerId="ADAL" clId="{9961BA8A-53C4-4109-9665-30954871D48C}" dt="2024-11-24T08:11:41.190" v="7026" actId="14100"/>
          <ac:spMkLst>
            <pc:docMk/>
            <pc:sldMk cId="2567286894" sldId="452"/>
            <ac:spMk id="12" creationId="{3E32997A-F2B2-CE25-9C42-0EA884DC6938}"/>
          </ac:spMkLst>
        </pc:spChg>
        <pc:spChg chg="add mod">
          <ac:chgData name="Lucas Jellema" userId="7e183fbb-84e0-44b3-9b03-0792bc8d162b" providerId="ADAL" clId="{9961BA8A-53C4-4109-9665-30954871D48C}" dt="2024-11-24T08:10:46.995" v="6994" actId="20577"/>
          <ac:spMkLst>
            <pc:docMk/>
            <pc:sldMk cId="2567286894" sldId="452"/>
            <ac:spMk id="16" creationId="{5D935CEE-A632-C531-5E76-8FDF628BD1AC}"/>
          </ac:spMkLst>
        </pc:spChg>
        <pc:spChg chg="add mod">
          <ac:chgData name="Lucas Jellema" userId="7e183fbb-84e0-44b3-9b03-0792bc8d162b" providerId="ADAL" clId="{9961BA8A-53C4-4109-9665-30954871D48C}" dt="2024-11-24T08:10:39.550" v="6977" actId="1076"/>
          <ac:spMkLst>
            <pc:docMk/>
            <pc:sldMk cId="2567286894" sldId="452"/>
            <ac:spMk id="18" creationId="{09A04AFC-585C-C537-C20C-45B5C580DC65}"/>
          </ac:spMkLst>
        </pc:spChg>
        <pc:spChg chg="add mod">
          <ac:chgData name="Lucas Jellema" userId="7e183fbb-84e0-44b3-9b03-0792bc8d162b" providerId="ADAL" clId="{9961BA8A-53C4-4109-9665-30954871D48C}" dt="2024-11-24T08:11:14.516" v="7022" actId="20577"/>
          <ac:spMkLst>
            <pc:docMk/>
            <pc:sldMk cId="2567286894" sldId="452"/>
            <ac:spMk id="20" creationId="{67F6E8D7-CF9C-2834-F0E1-6B305AB53BBB}"/>
          </ac:spMkLst>
        </pc:spChg>
        <pc:spChg chg="add del mod">
          <ac:chgData name="Lucas Jellema" userId="7e183fbb-84e0-44b3-9b03-0792bc8d162b" providerId="ADAL" clId="{9961BA8A-53C4-4109-9665-30954871D48C}" dt="2024-11-24T08:14:27.125" v="7105" actId="478"/>
          <ac:spMkLst>
            <pc:docMk/>
            <pc:sldMk cId="2567286894" sldId="452"/>
            <ac:spMk id="30" creationId="{B266703A-F08F-094F-D03C-E1B3E64BC447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1" creationId="{77FB4DA2-15F9-2F44-5950-16D788E10755}"/>
          </ac:spMkLst>
        </pc:spChg>
        <pc:spChg chg="add del mod">
          <ac:chgData name="Lucas Jellema" userId="7e183fbb-84e0-44b3-9b03-0792bc8d162b" providerId="ADAL" clId="{9961BA8A-53C4-4109-9665-30954871D48C}" dt="2024-11-24T08:14:25.412" v="7104" actId="478"/>
          <ac:spMkLst>
            <pc:docMk/>
            <pc:sldMk cId="2567286894" sldId="452"/>
            <ac:spMk id="38" creationId="{14F4B244-CD30-9326-EF70-B8C4E4EF22E1}"/>
          </ac:spMkLst>
        </pc:spChg>
        <pc:cxnChg chg="mod">
          <ac:chgData name="Lucas Jellema" userId="7e183fbb-84e0-44b3-9b03-0792bc8d162b" providerId="ADAL" clId="{9961BA8A-53C4-4109-9665-30954871D48C}" dt="2024-11-24T08:11:41.190" v="7026" actId="14100"/>
          <ac:cxnSpMkLst>
            <pc:docMk/>
            <pc:sldMk cId="2567286894" sldId="452"/>
            <ac:cxnSpMk id="24" creationId="{03608603-B83E-FB8E-8ABB-AC2C1E888403}"/>
          </ac:cxnSpMkLst>
        </pc:cxnChg>
        <pc:cxnChg chg="add">
          <ac:chgData name="Lucas Jellema" userId="7e183fbb-84e0-44b3-9b03-0792bc8d162b" providerId="ADAL" clId="{9961BA8A-53C4-4109-9665-30954871D48C}" dt="2024-11-24T08:11:22.374" v="7023" actId="11529"/>
          <ac:cxnSpMkLst>
            <pc:docMk/>
            <pc:sldMk cId="2567286894" sldId="452"/>
            <ac:cxnSpMk id="25" creationId="{1B64EDFE-EDBB-E7E8-ED09-4321F70A9060}"/>
          </ac:cxnSpMkLst>
        </pc:cxnChg>
        <pc:cxnChg chg="add mod">
          <ac:chgData name="Lucas Jellema" userId="7e183fbb-84e0-44b3-9b03-0792bc8d162b" providerId="ADAL" clId="{9961BA8A-53C4-4109-9665-30954871D48C}" dt="2024-11-24T08:11:30.941" v="7025" actId="1076"/>
          <ac:cxnSpMkLst>
            <pc:docMk/>
            <pc:sldMk cId="2567286894" sldId="452"/>
            <ac:cxnSpMk id="28" creationId="{8A80BE80-81CB-74CE-5913-70A4618C1FF2}"/>
          </ac:cxnSpMkLst>
        </pc:cxnChg>
        <pc:cxnChg chg="add del mod">
          <ac:chgData name="Lucas Jellema" userId="7e183fbb-84e0-44b3-9b03-0792bc8d162b" providerId="ADAL" clId="{9961BA8A-53C4-4109-9665-30954871D48C}" dt="2024-11-24T08:12:22.273" v="7049" actId="11529"/>
          <ac:cxnSpMkLst>
            <pc:docMk/>
            <pc:sldMk cId="2567286894" sldId="452"/>
            <ac:cxnSpMk id="33" creationId="{2CBBBC9B-0FA8-05C3-BB67-256F6D7C4458}"/>
          </ac:cxnSpMkLst>
        </pc:cxnChg>
        <pc:cxnChg chg="add del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5" creationId="{81E64FA2-35D8-A20C-54AC-2D90537C8793}"/>
          </ac:cxnSpMkLst>
        </pc:cxnChg>
        <pc:cxnChg chg="add del mod">
          <ac:chgData name="Lucas Jellema" userId="7e183fbb-84e0-44b3-9b03-0792bc8d162b" providerId="ADAL" clId="{9961BA8A-53C4-4109-9665-30954871D48C}" dt="2024-11-24T08:14:22.240" v="7103" actId="478"/>
          <ac:cxnSpMkLst>
            <pc:docMk/>
            <pc:sldMk cId="2567286894" sldId="452"/>
            <ac:cxnSpMk id="37" creationId="{576FCD76-2E90-68BD-D9D9-C0785BB412F3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0" creationId="{4B109196-4284-47F9-ED38-B67FB4AF8F4E}"/>
          </ac:cxnSpMkLst>
        </pc:cxnChg>
        <pc:cxnChg chg="add del mod">
          <ac:chgData name="Lucas Jellema" userId="7e183fbb-84e0-44b3-9b03-0792bc8d162b" providerId="ADAL" clId="{9961BA8A-53C4-4109-9665-30954871D48C}" dt="2024-11-24T08:14:31.165" v="7106" actId="478"/>
          <ac:cxnSpMkLst>
            <pc:docMk/>
            <pc:sldMk cId="2567286894" sldId="452"/>
            <ac:cxnSpMk id="41" creationId="{BF506FF3-E0F5-D278-AF86-114E7452BE96}"/>
          </ac:cxnSpMkLst>
        </pc:cxnChg>
      </pc:sldChg>
      <pc:sldChg chg="addSp modSp add mod modAnim">
        <pc:chgData name="Lucas Jellema" userId="7e183fbb-84e0-44b3-9b03-0792bc8d162b" providerId="ADAL" clId="{9961BA8A-53C4-4109-9665-30954871D48C}" dt="2024-11-26T05:42:45.703" v="9345" actId="1035"/>
        <pc:sldMkLst>
          <pc:docMk/>
          <pc:sldMk cId="3270908601" sldId="453"/>
        </pc:sldMkLst>
        <pc:spChg chg="mod">
          <ac:chgData name="Lucas Jellema" userId="7e183fbb-84e0-44b3-9b03-0792bc8d162b" providerId="ADAL" clId="{9961BA8A-53C4-4109-9665-30954871D48C}" dt="2024-11-26T05:42:36.828" v="9326"/>
          <ac:spMkLst>
            <pc:docMk/>
            <pc:sldMk cId="3270908601" sldId="453"/>
            <ac:spMk id="7" creationId="{C1C22085-4EB4-3227-027C-8FA296517BD8}"/>
          </ac:spMkLst>
        </pc:spChg>
        <pc:cxnChg chg="add mod">
          <ac:chgData name="Lucas Jellema" userId="7e183fbb-84e0-44b3-9b03-0792bc8d162b" providerId="ADAL" clId="{9961BA8A-53C4-4109-9665-30954871D48C}" dt="2024-11-24T08:14:15.649" v="7102" actId="1036"/>
          <ac:cxnSpMkLst>
            <pc:docMk/>
            <pc:sldMk cId="3270908601" sldId="453"/>
            <ac:cxnSpMk id="23" creationId="{1EE60412-1E13-7188-5C5F-C59B2CCF466A}"/>
          </ac:cxnSpMkLst>
        </pc:cxnChg>
        <pc:cxnChg chg="mod">
          <ac:chgData name="Lucas Jellema" userId="7e183fbb-84e0-44b3-9b03-0792bc8d162b" providerId="ADAL" clId="{9961BA8A-53C4-4109-9665-30954871D48C}" dt="2024-11-26T05:42:45.703" v="9345" actId="1035"/>
          <ac:cxnSpMkLst>
            <pc:docMk/>
            <pc:sldMk cId="3270908601" sldId="453"/>
            <ac:cxnSpMk id="40" creationId="{4B109196-4284-47F9-ED38-B67FB4AF8F4E}"/>
          </ac:cxnSpMkLst>
        </pc:cxnChg>
        <pc:cxnChg chg="mod">
          <ac:chgData name="Lucas Jellema" userId="7e183fbb-84e0-44b3-9b03-0792bc8d162b" providerId="ADAL" clId="{9961BA8A-53C4-4109-9665-30954871D48C}" dt="2024-11-26T05:42:45.703" v="9345" actId="1035"/>
          <ac:cxnSpMkLst>
            <pc:docMk/>
            <pc:sldMk cId="3270908601" sldId="453"/>
            <ac:cxnSpMk id="41" creationId="{BF506FF3-E0F5-D278-AF86-114E7452BE96}"/>
          </ac:cxnSpMkLst>
        </pc:cxnChg>
      </pc:sldChg>
      <pc:sldChg chg="addSp delSp modSp add mod modAnim">
        <pc:chgData name="Lucas Jellema" userId="7e183fbb-84e0-44b3-9b03-0792bc8d162b" providerId="ADAL" clId="{9961BA8A-53C4-4109-9665-30954871D48C}" dt="2024-11-26T05:42:51.409" v="9347" actId="20577"/>
        <pc:sldMkLst>
          <pc:docMk/>
          <pc:sldMk cId="3021524087" sldId="454"/>
        </pc:sldMkLst>
        <pc:spChg chg="mod">
          <ac:chgData name="Lucas Jellema" userId="7e183fbb-84e0-44b3-9b03-0792bc8d162b" providerId="ADAL" clId="{9961BA8A-53C4-4109-9665-30954871D48C}" dt="2024-11-24T08:15:22.681" v="7112" actId="14100"/>
          <ac:spMkLst>
            <pc:docMk/>
            <pc:sldMk cId="3021524087" sldId="454"/>
            <ac:spMk id="4" creationId="{D82F4472-C8A8-A52E-F3BA-985D6B22A20E}"/>
          </ac:spMkLst>
        </pc:spChg>
        <pc:spChg chg="mod">
          <ac:chgData name="Lucas Jellema" userId="7e183fbb-84e0-44b3-9b03-0792bc8d162b" providerId="ADAL" clId="{9961BA8A-53C4-4109-9665-30954871D48C}" dt="2024-11-26T05:42:51.409" v="9347" actId="20577"/>
          <ac:spMkLst>
            <pc:docMk/>
            <pc:sldMk cId="3021524087" sldId="454"/>
            <ac:spMk id="7" creationId="{C1C22085-4EB4-3227-027C-8FA296517BD8}"/>
          </ac:spMkLst>
        </pc:spChg>
        <pc:spChg chg="mod">
          <ac:chgData name="Lucas Jellema" userId="7e183fbb-84e0-44b3-9b03-0792bc8d162b" providerId="ADAL" clId="{9961BA8A-53C4-4109-9665-30954871D48C}" dt="2024-11-24T08:16:46.242" v="7176" actId="6549"/>
          <ac:spMkLst>
            <pc:docMk/>
            <pc:sldMk cId="3021524087" sldId="454"/>
            <ac:spMk id="15" creationId="{3C6463A2-B482-257F-ED42-04DB0B8A8BCA}"/>
          </ac:spMkLst>
        </pc:spChg>
        <pc:spChg chg="mod">
          <ac:chgData name="Lucas Jellema" userId="7e183fbb-84e0-44b3-9b03-0792bc8d162b" providerId="ADAL" clId="{9961BA8A-53C4-4109-9665-30954871D48C}" dt="2024-11-24T08:17:07.883" v="7182" actId="1076"/>
          <ac:spMkLst>
            <pc:docMk/>
            <pc:sldMk cId="3021524087" sldId="454"/>
            <ac:spMk id="21" creationId="{3B355EE5-D5F8-053E-878F-EBB31DD3CC94}"/>
          </ac:spMkLst>
        </pc:spChg>
        <pc:spChg chg="mod">
          <ac:chgData name="Lucas Jellema" userId="7e183fbb-84e0-44b3-9b03-0792bc8d162b" providerId="ADAL" clId="{9961BA8A-53C4-4109-9665-30954871D48C}" dt="2024-11-24T08:15:36.961" v="7115" actId="1076"/>
          <ac:spMkLst>
            <pc:docMk/>
            <pc:sldMk cId="3021524087" sldId="454"/>
            <ac:spMk id="22" creationId="{57A6A54B-7C4E-53CA-8F93-7D24CA6E555F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39" creationId="{C73170DE-49E6-A9AC-DF50-F402905638ED}"/>
          </ac:spMkLst>
        </pc:spChg>
        <pc:spChg chg="add mod">
          <ac:chgData name="Lucas Jellema" userId="7e183fbb-84e0-44b3-9b03-0792bc8d162b" providerId="ADAL" clId="{9961BA8A-53C4-4109-9665-30954871D48C}" dt="2024-11-24T08:18:05.858" v="7200" actId="1076"/>
          <ac:spMkLst>
            <pc:docMk/>
            <pc:sldMk cId="3021524087" sldId="454"/>
            <ac:spMk id="42" creationId="{B7B2269B-19D1-2898-2952-46C7BBD158A0}"/>
          </ac:spMkLst>
        </pc:spChg>
        <pc:spChg chg="add mod">
          <ac:chgData name="Lucas Jellema" userId="7e183fbb-84e0-44b3-9b03-0792bc8d162b" providerId="ADAL" clId="{9961BA8A-53C4-4109-9665-30954871D48C}" dt="2024-11-24T08:15:54.174" v="7122" actId="1076"/>
          <ac:spMkLst>
            <pc:docMk/>
            <pc:sldMk cId="3021524087" sldId="454"/>
            <ac:spMk id="43" creationId="{6624C40C-7C18-E3D7-97F8-B139B3F3ACA7}"/>
          </ac:spMkLst>
        </pc:spChg>
        <pc:spChg chg="add mod">
          <ac:chgData name="Lucas Jellema" userId="7e183fbb-84e0-44b3-9b03-0792bc8d162b" providerId="ADAL" clId="{9961BA8A-53C4-4109-9665-30954871D48C}" dt="2024-11-24T08:16:08.460" v="7171" actId="20577"/>
          <ac:spMkLst>
            <pc:docMk/>
            <pc:sldMk cId="3021524087" sldId="454"/>
            <ac:spMk id="44" creationId="{094112D3-2989-A168-DAE0-2FDAB6F4FF2C}"/>
          </ac:spMkLst>
        </pc:spChg>
        <pc:spChg chg="add mod">
          <ac:chgData name="Lucas Jellema" userId="7e183fbb-84e0-44b3-9b03-0792bc8d162b" providerId="ADAL" clId="{9961BA8A-53C4-4109-9665-30954871D48C}" dt="2024-11-24T08:17:15.792" v="7184" actId="1076"/>
          <ac:spMkLst>
            <pc:docMk/>
            <pc:sldMk cId="3021524087" sldId="454"/>
            <ac:spMk id="50" creationId="{213C17B9-36DD-191F-3392-DCD4DE232C52}"/>
          </ac:spMkLst>
        </pc:spChg>
        <pc:spChg chg="add mod">
          <ac:chgData name="Lucas Jellema" userId="7e183fbb-84e0-44b3-9b03-0792bc8d162b" providerId="ADAL" clId="{9961BA8A-53C4-4109-9665-30954871D48C}" dt="2024-11-24T08:17:22.783" v="7194" actId="1038"/>
          <ac:spMkLst>
            <pc:docMk/>
            <pc:sldMk cId="3021524087" sldId="454"/>
            <ac:spMk id="51" creationId="{384320B5-ADE1-093B-277A-B982056D2E55}"/>
          </ac:spMkLst>
        </pc:sp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17" creationId="{729821BA-717E-4BB3-A622-2CE18454998B}"/>
          </ac:cxnSpMkLst>
        </pc:cxnChg>
        <pc:cxnChg chg="mod">
          <ac:chgData name="Lucas Jellema" userId="7e183fbb-84e0-44b3-9b03-0792bc8d162b" providerId="ADAL" clId="{9961BA8A-53C4-4109-9665-30954871D48C}" dt="2024-11-24T08:15:32.853" v="7114" actId="14100"/>
          <ac:cxnSpMkLst>
            <pc:docMk/>
            <pc:sldMk cId="3021524087" sldId="454"/>
            <ac:cxnSpMk id="19" creationId="{25F5BA12-7936-3E7F-8E87-CF864F3C9835}"/>
          </ac:cxnSpMkLst>
        </pc:cxnChg>
        <pc:cxnChg chg="del">
          <ac:chgData name="Lucas Jellema" userId="7e183fbb-84e0-44b3-9b03-0792bc8d162b" providerId="ADAL" clId="{9961BA8A-53C4-4109-9665-30954871D48C}" dt="2024-11-24T08:16:42.250" v="7175" actId="478"/>
          <ac:cxnSpMkLst>
            <pc:docMk/>
            <pc:sldMk cId="3021524087" sldId="454"/>
            <ac:cxnSpMk id="23" creationId="{1EE60412-1E13-7188-5C5F-C59B2CCF466A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25" creationId="{1B64EDFE-EDBB-E7E8-ED09-4321F70A9060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6" creationId="{A44C485A-712E-D908-D526-C1FAFCFF4466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7" creationId="{36285CE3-AB7A-16AA-12ED-F9300B4C3F4B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28" creationId="{8A80BE80-81CB-74CE-5913-70A4618C1FF2}"/>
          </ac:cxnSpMkLst>
        </pc:cxnChg>
        <pc:cxnChg chg="mod">
          <ac:chgData name="Lucas Jellema" userId="7e183fbb-84e0-44b3-9b03-0792bc8d162b" providerId="ADAL" clId="{9961BA8A-53C4-4109-9665-30954871D48C}" dt="2024-11-24T08:15:22.681" v="7112" actId="14100"/>
          <ac:cxnSpMkLst>
            <pc:docMk/>
            <pc:sldMk cId="3021524087" sldId="454"/>
            <ac:cxnSpMk id="37" creationId="{576FCD76-2E90-68BD-D9D9-C0785BB412F3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0" creationId="{4B109196-4284-47F9-ED38-B67FB4AF8F4E}"/>
          </ac:cxnSpMkLst>
        </pc:cxnChg>
        <pc:cxnChg chg="del">
          <ac:chgData name="Lucas Jellema" userId="7e183fbb-84e0-44b3-9b03-0792bc8d162b" providerId="ADAL" clId="{9961BA8A-53C4-4109-9665-30954871D48C}" dt="2024-11-24T08:15:15.478" v="7111" actId="478"/>
          <ac:cxnSpMkLst>
            <pc:docMk/>
            <pc:sldMk cId="3021524087" sldId="454"/>
            <ac:cxnSpMk id="41" creationId="{BF506FF3-E0F5-D278-AF86-114E7452BE96}"/>
          </ac:cxnSpMkLst>
        </pc:cxnChg>
        <pc:cxnChg chg="add mod">
          <ac:chgData name="Lucas Jellema" userId="7e183fbb-84e0-44b3-9b03-0792bc8d162b" providerId="ADAL" clId="{9961BA8A-53C4-4109-9665-30954871D48C}" dt="2024-11-24T08:18:05.858" v="7200" actId="1076"/>
          <ac:cxnSpMkLst>
            <pc:docMk/>
            <pc:sldMk cId="3021524087" sldId="454"/>
            <ac:cxnSpMk id="46" creationId="{DE592B50-DA9E-9DA1-7812-59C2B76CB0AC}"/>
          </ac:cxnSpMkLst>
        </pc:cxnChg>
        <pc:cxnChg chg="add mod">
          <ac:chgData name="Lucas Jellema" userId="7e183fbb-84e0-44b3-9b03-0792bc8d162b" providerId="ADAL" clId="{9961BA8A-53C4-4109-9665-30954871D48C}" dt="2024-11-24T08:17:03.853" v="7180" actId="14100"/>
          <ac:cxnSpMkLst>
            <pc:docMk/>
            <pc:sldMk cId="3021524087" sldId="454"/>
            <ac:cxnSpMk id="48" creationId="{99F72FED-E891-81DD-2E0E-6BD070BF60E6}"/>
          </ac:cxnSpMkLst>
        </pc:cxnChg>
        <pc:cxnChg chg="add">
          <ac:chgData name="Lucas Jellema" userId="7e183fbb-84e0-44b3-9b03-0792bc8d162b" providerId="ADAL" clId="{9961BA8A-53C4-4109-9665-30954871D48C}" dt="2024-11-24T08:17:29.889" v="7195" actId="11529"/>
          <ac:cxnSpMkLst>
            <pc:docMk/>
            <pc:sldMk cId="3021524087" sldId="454"/>
            <ac:cxnSpMk id="53" creationId="{699DD80D-1C02-3D3F-472C-DD6DE8F2811F}"/>
          </ac:cxnSpMkLst>
        </pc:cxnChg>
        <pc:cxnChg chg="add mod">
          <ac:chgData name="Lucas Jellema" userId="7e183fbb-84e0-44b3-9b03-0792bc8d162b" providerId="ADAL" clId="{9961BA8A-53C4-4109-9665-30954871D48C}" dt="2024-11-24T08:17:33.731" v="7197" actId="1076"/>
          <ac:cxnSpMkLst>
            <pc:docMk/>
            <pc:sldMk cId="3021524087" sldId="454"/>
            <ac:cxnSpMk id="54" creationId="{F1E6B5DC-B85D-A2E0-8E62-BE03DCA23759}"/>
          </ac:cxnSpMkLst>
        </pc:cxnChg>
      </pc:sldChg>
      <pc:sldChg chg="addSp delSp modSp new mod ord delAnim modAnim">
        <pc:chgData name="Lucas Jellema" userId="7e183fbb-84e0-44b3-9b03-0792bc8d162b" providerId="ADAL" clId="{9961BA8A-53C4-4109-9665-30954871D48C}" dt="2024-11-24T11:51:31.177" v="8786"/>
        <pc:sldMkLst>
          <pc:docMk/>
          <pc:sldMk cId="3053210022" sldId="455"/>
        </pc:sldMkLst>
        <pc:spChg chg="mod">
          <ac:chgData name="Lucas Jellema" userId="7e183fbb-84e0-44b3-9b03-0792bc8d162b" providerId="ADAL" clId="{9961BA8A-53C4-4109-9665-30954871D48C}" dt="2024-11-24T08:42:39.563" v="7586" actId="20577"/>
          <ac:spMkLst>
            <pc:docMk/>
            <pc:sldMk cId="3053210022" sldId="455"/>
            <ac:spMk id="2" creationId="{E3A69C7B-75AF-10C1-505D-9791999EE522}"/>
          </ac:spMkLst>
        </pc:spChg>
        <pc:spChg chg="del">
          <ac:chgData name="Lucas Jellema" userId="7e183fbb-84e0-44b3-9b03-0792bc8d162b" providerId="ADAL" clId="{9961BA8A-53C4-4109-9665-30954871D48C}" dt="2024-11-24T08:42:29.717" v="7563" actId="478"/>
          <ac:spMkLst>
            <pc:docMk/>
            <pc:sldMk cId="3053210022" sldId="455"/>
            <ac:spMk id="3" creationId="{07085498-0D1C-796E-D52B-F8E8642B6D2F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4" creationId="{1D2CB8DF-6920-7D68-AA39-15256745690E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5" creationId="{3DDFBA8D-1BA0-CBCF-7BCF-6376F8260F1C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6" creationId="{2A32F972-80D2-5646-E83B-46854D0CF65E}"/>
          </ac:spMkLst>
        </pc:spChg>
        <pc:spChg chg="add mod">
          <ac:chgData name="Lucas Jellema" userId="7e183fbb-84e0-44b3-9b03-0792bc8d162b" providerId="ADAL" clId="{9961BA8A-53C4-4109-9665-30954871D48C}" dt="2024-11-24T08:44:24.514" v="7655" actId="1036"/>
          <ac:spMkLst>
            <pc:docMk/>
            <pc:sldMk cId="3053210022" sldId="455"/>
            <ac:spMk id="7" creationId="{59119041-C8DD-FEA8-FEA5-96E18A250B58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8" creationId="{8A10788F-291D-3A24-84E4-767B51D9BA82}"/>
          </ac:spMkLst>
        </pc:spChg>
        <pc:spChg chg="add mod">
          <ac:chgData name="Lucas Jellema" userId="7e183fbb-84e0-44b3-9b03-0792bc8d162b" providerId="ADAL" clId="{9961BA8A-53C4-4109-9665-30954871D48C}" dt="2024-11-24T08:44:05.350" v="7647" actId="1076"/>
          <ac:spMkLst>
            <pc:docMk/>
            <pc:sldMk cId="3053210022" sldId="455"/>
            <ac:spMk id="9" creationId="{98A3B5BD-714B-2198-CD29-3346CDAA1A10}"/>
          </ac:spMkLst>
        </pc:spChg>
        <pc:spChg chg="add mod">
          <ac:chgData name="Lucas Jellema" userId="7e183fbb-84e0-44b3-9b03-0792bc8d162b" providerId="ADAL" clId="{9961BA8A-53C4-4109-9665-30954871D48C}" dt="2024-11-24T08:47:44.132" v="7723" actId="14100"/>
          <ac:spMkLst>
            <pc:docMk/>
            <pc:sldMk cId="3053210022" sldId="455"/>
            <ac:spMk id="10" creationId="{65601795-1E88-8653-95FF-F53E4A380689}"/>
          </ac:spMkLst>
        </pc:spChg>
        <pc:spChg chg="add mod">
          <ac:chgData name="Lucas Jellema" userId="7e183fbb-84e0-44b3-9b03-0792bc8d162b" providerId="ADAL" clId="{9961BA8A-53C4-4109-9665-30954871D48C}" dt="2024-11-24T08:47:49.931" v="7729" actId="1038"/>
          <ac:spMkLst>
            <pc:docMk/>
            <pc:sldMk cId="3053210022" sldId="455"/>
            <ac:spMk id="11" creationId="{ADAEEAF5-7A0F-8769-643D-E31404E7A231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2" creationId="{0DFD3EA1-1B68-8722-B8E7-F1B83A1088B2}"/>
          </ac:spMkLst>
        </pc:spChg>
        <pc:spChg chg="add del mod">
          <ac:chgData name="Lucas Jellema" userId="7e183fbb-84e0-44b3-9b03-0792bc8d162b" providerId="ADAL" clId="{9961BA8A-53C4-4109-9665-30954871D48C}" dt="2024-11-24T08:49:50.022" v="7762" actId="478"/>
          <ac:spMkLst>
            <pc:docMk/>
            <pc:sldMk cId="3053210022" sldId="455"/>
            <ac:spMk id="13" creationId="{016F66B2-FE25-923F-F8D9-8D9CDDA578B7}"/>
          </ac:spMkLst>
        </pc:spChg>
        <pc:spChg chg="add mod">
          <ac:chgData name="Lucas Jellema" userId="7e183fbb-84e0-44b3-9b03-0792bc8d162b" providerId="ADAL" clId="{9961BA8A-53C4-4109-9665-30954871D48C}" dt="2024-11-24T08:45:32.867" v="7672" actId="1076"/>
          <ac:spMkLst>
            <pc:docMk/>
            <pc:sldMk cId="3053210022" sldId="455"/>
            <ac:spMk id="23" creationId="{D42C6E23-055A-A114-9A8B-4A0BCC428021}"/>
          </ac:spMkLst>
        </pc:spChg>
        <pc:spChg chg="add mod">
          <ac:chgData name="Lucas Jellema" userId="7e183fbb-84e0-44b3-9b03-0792bc8d162b" providerId="ADAL" clId="{9961BA8A-53C4-4109-9665-30954871D48C}" dt="2024-11-24T08:45:46.249" v="7682" actId="20577"/>
          <ac:spMkLst>
            <pc:docMk/>
            <pc:sldMk cId="3053210022" sldId="455"/>
            <ac:spMk id="24" creationId="{9EC951CF-0A90-3B05-27C5-89493F714999}"/>
          </ac:spMkLst>
        </pc:spChg>
        <pc:spChg chg="add mod">
          <ac:chgData name="Lucas Jellema" userId="7e183fbb-84e0-44b3-9b03-0792bc8d162b" providerId="ADAL" clId="{9961BA8A-53C4-4109-9665-30954871D48C}" dt="2024-11-24T08:50:40.665" v="7774" actId="20577"/>
          <ac:spMkLst>
            <pc:docMk/>
            <pc:sldMk cId="3053210022" sldId="455"/>
            <ac:spMk id="25" creationId="{7443E8BE-ABA6-8BB9-E48F-9F5AC2CA772C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8" creationId="{0FE11043-C5BF-C323-6FD0-65F85F71AC2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29" creationId="{333C937E-9E2F-70FC-8E41-E568EEBAE298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35" creationId="{50947E46-B24A-3FE3-2D84-99E63313731A}"/>
          </ac:spMkLst>
        </pc:spChg>
        <pc:spChg chg="add del mod">
          <ac:chgData name="Lucas Jellema" userId="7e183fbb-84e0-44b3-9b03-0792bc8d162b" providerId="ADAL" clId="{9961BA8A-53C4-4109-9665-30954871D48C}" dt="2024-11-24T08:49:45.541" v="7761" actId="478"/>
          <ac:spMkLst>
            <pc:docMk/>
            <pc:sldMk cId="3053210022" sldId="455"/>
            <ac:spMk id="49" creationId="{98787037-3B1D-794E-089D-B6369C765099}"/>
          </ac:spMkLst>
        </pc:spChg>
        <pc:spChg chg="add del">
          <ac:chgData name="Lucas Jellema" userId="7e183fbb-84e0-44b3-9b03-0792bc8d162b" providerId="ADAL" clId="{9961BA8A-53C4-4109-9665-30954871D48C}" dt="2024-11-24T10:01:50.038" v="8195" actId="22"/>
          <ac:spMkLst>
            <pc:docMk/>
            <pc:sldMk cId="3053210022" sldId="455"/>
            <ac:spMk id="51" creationId="{8CEF00CD-D473-54A8-3F97-1D696F4FE76A}"/>
          </ac:spMkLst>
        </pc:spChg>
        <pc:cxnChg chg="add">
          <ac:chgData name="Lucas Jellema" userId="7e183fbb-84e0-44b3-9b03-0792bc8d162b" providerId="ADAL" clId="{9961BA8A-53C4-4109-9665-30954871D48C}" dt="2024-11-24T08:44:10.573" v="7648" actId="11529"/>
          <ac:cxnSpMkLst>
            <pc:docMk/>
            <pc:sldMk cId="3053210022" sldId="455"/>
            <ac:cxnSpMk id="15" creationId="{9D98C211-5972-6DE7-CE92-02461984D713}"/>
          </ac:cxnSpMkLst>
        </pc:cxnChg>
        <pc:cxnChg chg="add mod">
          <ac:chgData name="Lucas Jellema" userId="7e183fbb-84e0-44b3-9b03-0792bc8d162b" providerId="ADAL" clId="{9961BA8A-53C4-4109-9665-30954871D48C}" dt="2024-11-24T08:44:24.514" v="7655" actId="1036"/>
          <ac:cxnSpMkLst>
            <pc:docMk/>
            <pc:sldMk cId="3053210022" sldId="455"/>
            <ac:cxnSpMk id="17" creationId="{A1D4BFE6-AB11-1D51-D38B-A9747296DD5A}"/>
          </ac:cxnSpMkLst>
        </pc:cxnChg>
        <pc:cxnChg chg="add">
          <ac:chgData name="Lucas Jellema" userId="7e183fbb-84e0-44b3-9b03-0792bc8d162b" providerId="ADAL" clId="{9961BA8A-53C4-4109-9665-30954871D48C}" dt="2024-11-24T08:44:40.594" v="7657" actId="11529"/>
          <ac:cxnSpMkLst>
            <pc:docMk/>
            <pc:sldMk cId="3053210022" sldId="455"/>
            <ac:cxnSpMk id="19" creationId="{75FA2476-5814-65BD-AA05-B2D0244724DA}"/>
          </ac:cxnSpMkLst>
        </pc:cxnChg>
        <pc:cxnChg chg="add del mod">
          <ac:chgData name="Lucas Jellema" userId="7e183fbb-84e0-44b3-9b03-0792bc8d162b" providerId="ADAL" clId="{9961BA8A-53C4-4109-9665-30954871D48C}" dt="2024-11-24T08:49:50.022" v="7762" actId="478"/>
          <ac:cxnSpMkLst>
            <pc:docMk/>
            <pc:sldMk cId="3053210022" sldId="455"/>
            <ac:cxnSpMk id="21" creationId="{2F7D0E19-964A-6DC4-47A8-25768F3699C9}"/>
          </ac:cxnSpMkLst>
        </pc:cxnChg>
        <pc:cxnChg chg="add del mod">
          <ac:chgData name="Lucas Jellema" userId="7e183fbb-84e0-44b3-9b03-0792bc8d162b" providerId="ADAL" clId="{9961BA8A-53C4-4109-9665-30954871D48C}" dt="2024-11-24T08:46:47.269" v="7711" actId="478"/>
          <ac:cxnSpMkLst>
            <pc:docMk/>
            <pc:sldMk cId="3053210022" sldId="455"/>
            <ac:cxnSpMk id="27" creationId="{2212B022-24C5-C1AA-AF4C-B9929B9F4070}"/>
          </ac:cxnSpMkLst>
        </pc:cxnChg>
        <pc:cxnChg chg="add del mod">
          <ac:chgData name="Lucas Jellema" userId="7e183fbb-84e0-44b3-9b03-0792bc8d162b" providerId="ADAL" clId="{9961BA8A-53C4-4109-9665-30954871D48C}" dt="2024-11-24T08:47:27.783" v="7720" actId="478"/>
          <ac:cxnSpMkLst>
            <pc:docMk/>
            <pc:sldMk cId="3053210022" sldId="455"/>
            <ac:cxnSpMk id="31" creationId="{16716615-8408-A114-C53B-241C9D11E1BD}"/>
          </ac:cxnSpMkLst>
        </pc:cxnChg>
        <pc:cxnChg chg="add del mod">
          <ac:chgData name="Lucas Jellema" userId="7e183fbb-84e0-44b3-9b03-0792bc8d162b" providerId="ADAL" clId="{9961BA8A-53C4-4109-9665-30954871D48C}" dt="2024-11-24T08:49:52.270" v="7763" actId="478"/>
          <ac:cxnSpMkLst>
            <pc:docMk/>
            <pc:sldMk cId="3053210022" sldId="455"/>
            <ac:cxnSpMk id="33" creationId="{6FEEFD3E-D362-2110-9994-DB873EF793C0}"/>
          </ac:cxnSpMkLst>
        </pc:cxnChg>
        <pc:cxnChg chg="add del mod">
          <ac:chgData name="Lucas Jellema" userId="7e183fbb-84e0-44b3-9b03-0792bc8d162b" providerId="ADAL" clId="{9961BA8A-53C4-4109-9665-30954871D48C}" dt="2024-11-24T08:48:05.553" v="7732" actId="478"/>
          <ac:cxnSpMkLst>
            <pc:docMk/>
            <pc:sldMk cId="3053210022" sldId="455"/>
            <ac:cxnSpMk id="37" creationId="{0440FF84-D562-2941-0361-41E3CCD45417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39" creationId="{6A2A75CC-74A1-C124-2349-11E553A06D58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2" creationId="{1F4DBDDB-8D84-DFB7-8DB7-DA3D3E315185}"/>
          </ac:cxnSpMkLst>
        </pc:cxnChg>
        <pc:cxnChg chg="add del mod">
          <ac:chgData name="Lucas Jellema" userId="7e183fbb-84e0-44b3-9b03-0792bc8d162b" providerId="ADAL" clId="{9961BA8A-53C4-4109-9665-30954871D48C}" dt="2024-11-24T08:49:45.541" v="7761" actId="478"/>
          <ac:cxnSpMkLst>
            <pc:docMk/>
            <pc:sldMk cId="3053210022" sldId="455"/>
            <ac:cxnSpMk id="44" creationId="{E949065E-E1B8-BE6E-8481-0A0F07377397}"/>
          </ac:cxnSpMkLst>
        </pc:cxnChg>
      </pc:sldChg>
      <pc:sldChg chg="modSp add ord modAnim">
        <pc:chgData name="Lucas Jellema" userId="7e183fbb-84e0-44b3-9b03-0792bc8d162b" providerId="ADAL" clId="{9961BA8A-53C4-4109-9665-30954871D48C}" dt="2024-11-24T11:51:31.177" v="8786"/>
        <pc:sldMkLst>
          <pc:docMk/>
          <pc:sldMk cId="3243808866" sldId="456"/>
        </pc:sldMkLst>
        <pc:spChg chg="mod">
          <ac:chgData name="Lucas Jellema" userId="7e183fbb-84e0-44b3-9b03-0792bc8d162b" providerId="ADAL" clId="{9961BA8A-53C4-4109-9665-30954871D48C}" dt="2024-11-24T08:50:44.678" v="7780" actId="20577"/>
          <ac:spMkLst>
            <pc:docMk/>
            <pc:sldMk cId="3243808866" sldId="456"/>
            <ac:spMk id="25" creationId="{7443E8BE-ABA6-8BB9-E48F-9F5AC2CA772C}"/>
          </ac:spMkLst>
        </pc:spChg>
      </pc:sldChg>
      <pc:sldChg chg="add modAnim">
        <pc:chgData name="Lucas Jellema" userId="7e183fbb-84e0-44b3-9b03-0792bc8d162b" providerId="ADAL" clId="{9961BA8A-53C4-4109-9665-30954871D48C}" dt="2024-11-26T07:12:20.573" v="9357"/>
        <pc:sldMkLst>
          <pc:docMk/>
          <pc:sldMk cId="2418142622" sldId="457"/>
        </pc:sldMkLst>
      </pc:sldChg>
      <pc:sldChg chg="addSp delSp modSp add mod delAnim">
        <pc:chgData name="Lucas Jellema" userId="7e183fbb-84e0-44b3-9b03-0792bc8d162b" providerId="ADAL" clId="{9961BA8A-53C4-4109-9665-30954871D48C}" dt="2024-11-24T09:02:25.294" v="8118" actId="478"/>
        <pc:sldMkLst>
          <pc:docMk/>
          <pc:sldMk cId="2817630170" sldId="458"/>
        </pc:sldMkLst>
        <pc:spChg chg="add mod">
          <ac:chgData name="Lucas Jellema" userId="7e183fbb-84e0-44b3-9b03-0792bc8d162b" providerId="ADAL" clId="{9961BA8A-53C4-4109-9665-30954871D48C}" dt="2024-11-24T08:55:34.587" v="7891" actId="20577"/>
          <ac:spMkLst>
            <pc:docMk/>
            <pc:sldMk cId="2817630170" sldId="458"/>
            <ac:spMk id="2" creationId="{714C2EE5-83AA-2C37-BC0F-212955B0747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" creationId="{8AE18DDC-50D1-E240-918B-00DF7CA9E050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5" creationId="{8D2B0C32-16AE-41EE-9E8C-7CDFE211AA8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6" creationId="{22669FEC-77D3-EDDD-4A37-21B573A3C4F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7" creationId="{1D192F1B-9317-0FDB-42CB-750CCE7446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" creationId="{C550C7CF-6905-4CEF-F353-A5CA2DBFDA73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9" creationId="{909FD5AD-5F15-DDA9-C348-2022363159F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2" creationId="{AE42E45C-B0CA-753D-FAB8-A8898D945CC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3" creationId="{33C9C60A-0DD0-27A9-4C0C-42D64A6923E6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4" creationId="{BDD525C8-81EB-54DE-9FE6-18B23A9E812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5" creationId="{DC6AA310-1FB9-B244-2727-E8E6934488C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8" creationId="{C832DD8A-C054-37E6-95F7-1D90AB5D82A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19" creationId="{E76A097F-A5BB-ABF8-7AE4-DC9ED7AF3FE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1" creationId="{34104150-6C54-B51A-DE12-15F9BA229963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2" creationId="{05BC5315-91BB-70B5-B99B-8EC7477B0A7A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4" creationId="{DAAAEC04-F172-FAD9-CE04-258952D012F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7" creationId="{F97E10A5-1B30-999E-9AD3-3F68C3D6823C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8" creationId="{8E435A80-A355-0051-E11D-CB038E78FE8D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29" creationId="{C03DC185-017B-C757-1D83-7C2578720D0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1" creationId="{DB780CC1-5930-2530-DAD0-F33871FF6B99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6" creationId="{B39D2114-069B-649C-061E-C81D331AD9D2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7" creationId="{23AEFA79-D403-9E64-09DA-C405DF42F071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8" creationId="{23F2122B-0572-9621-CBDE-03CBEBAE035B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39" creationId="{AF38DB9C-0C24-9125-066F-B8230CB88EA0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0" creationId="{122929A7-D12E-50DA-164B-BE4A1AC1B984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1" creationId="{19654737-563F-158F-4D44-537A39E78D3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2" creationId="{BF5201C8-56CD-ECA5-0AAC-EFE12AF3F815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3" creationId="{A15D80A6-F46C-7A49-BBC5-FABE9448F09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44" creationId="{4DB6BD4B-06A1-B0B8-31FF-B0BD7865DE1B}"/>
          </ac:spMkLst>
        </pc:spChg>
        <pc:spChg chg="del mod">
          <ac:chgData name="Lucas Jellema" userId="7e183fbb-84e0-44b3-9b03-0792bc8d162b" providerId="ADAL" clId="{9961BA8A-53C4-4109-9665-30954871D48C}" dt="2024-11-24T08:59:02.058" v="8047" actId="478"/>
          <ac:spMkLst>
            <pc:docMk/>
            <pc:sldMk cId="2817630170" sldId="458"/>
            <ac:spMk id="74" creationId="{81F84B04-8C80-715C-C8F0-66EA7AC1BFC8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0" creationId="{AEF2BF26-1AE0-8A26-0B9A-0F68E96A85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2" creationId="{FAFC3888-527B-4CC2-6653-56D05B860CBE}"/>
          </ac:spMkLst>
        </pc:spChg>
        <pc:spChg chg="del mod">
          <ac:chgData name="Lucas Jellema" userId="7e183fbb-84e0-44b3-9b03-0792bc8d162b" providerId="ADAL" clId="{9961BA8A-53C4-4109-9665-30954871D48C}" dt="2024-11-24T09:02:25.294" v="8118" actId="478"/>
          <ac:spMkLst>
            <pc:docMk/>
            <pc:sldMk cId="2817630170" sldId="458"/>
            <ac:spMk id="83" creationId="{D52ADBE8-8D73-4005-FA14-E15834646BF2}"/>
          </ac:spMkLst>
        </pc:spChg>
        <pc:picChg chg="add mod">
          <ac:chgData name="Lucas Jellema" userId="7e183fbb-84e0-44b3-9b03-0792bc8d162b" providerId="ADAL" clId="{9961BA8A-53C4-4109-9665-30954871D48C}" dt="2024-11-24T09:02:16.017" v="8117" actId="1076"/>
          <ac:picMkLst>
            <pc:docMk/>
            <pc:sldMk cId="2817630170" sldId="458"/>
            <ac:picMk id="35" creationId="{65BDF00C-D341-8099-7B5F-A057B9C127F2}"/>
          </ac:picMkLst>
        </pc:picChg>
        <pc:picChg chg="add mod">
          <ac:chgData name="Lucas Jellema" userId="7e183fbb-84e0-44b3-9b03-0792bc8d162b" providerId="ADAL" clId="{9961BA8A-53C4-4109-9665-30954871D48C}" dt="2024-11-24T09:02:04.031" v="8114" actId="1076"/>
          <ac:picMkLst>
            <pc:docMk/>
            <pc:sldMk cId="2817630170" sldId="458"/>
            <ac:picMk id="48" creationId="{4CA184F7-FF7E-5C35-5816-D0E155A79695}"/>
          </ac:picMkLst>
        </pc:picChg>
        <pc:picChg chg="del">
          <ac:chgData name="Lucas Jellema" userId="7e183fbb-84e0-44b3-9b03-0792bc8d162b" providerId="ADAL" clId="{9961BA8A-53C4-4109-9665-30954871D48C}" dt="2024-11-24T08:55:38.263" v="7892" actId="478"/>
          <ac:picMkLst>
            <pc:docMk/>
            <pc:sldMk cId="2817630170" sldId="458"/>
            <ac:picMk id="4098" creationId="{94371D64-954E-36CD-1145-2D905CFF1065}"/>
          </ac:picMkLst>
        </pc:pic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26" creationId="{CBAAE210-68C4-903C-03B5-F31522E8197D}"/>
          </ac:cxnSpMkLst>
        </pc:cxnChg>
        <pc:cxnChg chg="add 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30" creationId="{4B831C93-6A81-0381-A730-BE3F28C86953}"/>
          </ac:cxnSpMkLst>
        </pc:cxnChg>
        <pc:cxnChg chg="del mod">
          <ac:chgData name="Lucas Jellema" userId="7e183fbb-84e0-44b3-9b03-0792bc8d162b" providerId="ADAL" clId="{9961BA8A-53C4-4109-9665-30954871D48C}" dt="2024-11-24T08:59:02.058" v="8047" actId="478"/>
          <ac:cxnSpMkLst>
            <pc:docMk/>
            <pc:sldMk cId="2817630170" sldId="458"/>
            <ac:cxnSpMk id="49" creationId="{A6DC3598-DDD3-167B-E1B6-16B6A2DE6F18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54" creationId="{15C3C4D7-95F8-28EE-674E-47AA392C8642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73" creationId="{3BC57CD8-C331-FE60-C6AA-00401FAE808C}"/>
          </ac:cxnSpMkLst>
        </pc:cxnChg>
        <pc:cxnChg chg="del mod">
          <ac:chgData name="Lucas Jellema" userId="7e183fbb-84e0-44b3-9b03-0792bc8d162b" providerId="ADAL" clId="{9961BA8A-53C4-4109-9665-30954871D48C}" dt="2024-11-24T09:02:25.294" v="8118" actId="478"/>
          <ac:cxnSpMkLst>
            <pc:docMk/>
            <pc:sldMk cId="2817630170" sldId="458"/>
            <ac:cxnSpMk id="89" creationId="{DE482640-FBE1-6DA4-CD8F-71F2BF71A6D5}"/>
          </ac:cxnSpMkLst>
        </pc:cxnChg>
      </pc:sldChg>
      <pc:sldChg chg="addSp delSp modSp add mod delAnim modAnim">
        <pc:chgData name="Lucas Jellema" userId="7e183fbb-84e0-44b3-9b03-0792bc8d162b" providerId="ADAL" clId="{9961BA8A-53C4-4109-9665-30954871D48C}" dt="2024-11-24T12:21:00.343" v="8930" actId="1076"/>
        <pc:sldMkLst>
          <pc:docMk/>
          <pc:sldMk cId="592114029" sldId="459"/>
        </pc:sldMkLst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" creationId="{8AE18DDC-50D1-E240-918B-00DF7CA9E050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4" creationId="{52B3E5DB-4335-F7E2-50F1-F6C2C93747C2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5" creationId="{3A98C0AA-A988-6B91-00E5-7289E77AD55F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9" creationId="{6AE21AAE-CFA1-BCD0-DB0C-F5BB1E6BE738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0" creationId="{2BE42C9C-FD9D-8FE3-FC8F-3B07038CBA27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1" creationId="{818CFB08-1AE5-7B87-1615-3431F9C3D787}"/>
          </ac:spMkLst>
        </pc:spChg>
        <pc:spChg chg="del">
          <ac:chgData name="Lucas Jellema" userId="7e183fbb-84e0-44b3-9b03-0792bc8d162b" providerId="ADAL" clId="{9961BA8A-53C4-4109-9665-30954871D48C}" dt="2024-11-24T09:04:25.283" v="8181" actId="478"/>
          <ac:spMkLst>
            <pc:docMk/>
            <pc:sldMk cId="592114029" sldId="459"/>
            <ac:spMk id="12" creationId="{AE42E45C-B0CA-753D-FAB8-A8898D945CC1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3" creationId="{33C9C60A-0DD0-27A9-4C0C-42D64A6923E6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14" creationId="{BDD525C8-81EB-54DE-9FE6-18B23A9E8129}"/>
          </ac:spMkLst>
        </pc:spChg>
        <pc:spChg chg="add mod">
          <ac:chgData name="Lucas Jellema" userId="7e183fbb-84e0-44b3-9b03-0792bc8d162b" providerId="ADAL" clId="{9961BA8A-53C4-4109-9665-30954871D48C}" dt="2024-11-24T09:04:26.369" v="8182"/>
          <ac:spMkLst>
            <pc:docMk/>
            <pc:sldMk cId="592114029" sldId="459"/>
            <ac:spMk id="16" creationId="{C8D29BF0-A1C1-A8AA-BE85-212AE22AA4F2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1" creationId="{34104150-6C54-B51A-DE12-15F9BA229963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22" creationId="{05BC5315-91BB-70B5-B99B-8EC7477B0A7A}"/>
          </ac:spMkLst>
        </pc:spChg>
        <pc:spChg chg="mod">
          <ac:chgData name="Lucas Jellema" userId="7e183fbb-84e0-44b3-9b03-0792bc8d162b" providerId="ADAL" clId="{9961BA8A-53C4-4109-9665-30954871D48C}" dt="2024-11-24T12:20:45.289" v="8927" actId="1076"/>
          <ac:spMkLst>
            <pc:docMk/>
            <pc:sldMk cId="592114029" sldId="459"/>
            <ac:spMk id="31" creationId="{DB780CC1-5930-2530-DAD0-F33871FF6B99}"/>
          </ac:spMkLst>
        </pc:spChg>
        <pc:spChg chg="mod">
          <ac:chgData name="Lucas Jellema" userId="7e183fbb-84e0-44b3-9b03-0792bc8d162b" providerId="ADAL" clId="{9961BA8A-53C4-4109-9665-30954871D48C}" dt="2024-11-24T09:03:32.571" v="8142"/>
          <ac:spMkLst>
            <pc:docMk/>
            <pc:sldMk cId="592114029" sldId="459"/>
            <ac:spMk id="83" creationId="{D52ADBE8-8D73-4005-FA14-E15834646BF2}"/>
          </ac:spMkLst>
        </pc:spChg>
        <pc:picChg chg="add del mod">
          <ac:chgData name="Lucas Jellema" userId="7e183fbb-84e0-44b3-9b03-0792bc8d162b" providerId="ADAL" clId="{9961BA8A-53C4-4109-9665-30954871D48C}" dt="2024-11-24T12:20:31.850" v="8925" actId="478"/>
          <ac:picMkLst>
            <pc:docMk/>
            <pc:sldMk cId="592114029" sldId="459"/>
            <ac:picMk id="20" creationId="{06768B30-8735-0108-253C-7DD84B6C65D1}"/>
          </ac:picMkLst>
        </pc:picChg>
        <pc:picChg chg="add mod">
          <ac:chgData name="Lucas Jellema" userId="7e183fbb-84e0-44b3-9b03-0792bc8d162b" providerId="ADAL" clId="{9961BA8A-53C4-4109-9665-30954871D48C}" dt="2024-11-24T12:20:40.094" v="8926" actId="1076"/>
          <ac:picMkLst>
            <pc:docMk/>
            <pc:sldMk cId="592114029" sldId="459"/>
            <ac:picMk id="23" creationId="{6A6D4108-D5EA-335B-A60C-4264DCC9E2E5}"/>
          </ac:picMkLst>
        </pc:picChg>
        <pc:picChg chg="add mod">
          <ac:chgData name="Lucas Jellema" userId="7e183fbb-84e0-44b3-9b03-0792bc8d162b" providerId="ADAL" clId="{9961BA8A-53C4-4109-9665-30954871D48C}" dt="2024-11-24T12:21:00.343" v="8930" actId="1076"/>
          <ac:picMkLst>
            <pc:docMk/>
            <pc:sldMk cId="592114029" sldId="459"/>
            <ac:picMk id="32" creationId="{E2A07E80-0F5B-8E79-4488-19261B297886}"/>
          </ac:picMkLst>
        </pc:picChg>
        <pc:cxnChg chg="add mod">
          <ac:chgData name="Lucas Jellema" userId="7e183fbb-84e0-44b3-9b03-0792bc8d162b" providerId="ADAL" clId="{9961BA8A-53C4-4109-9665-30954871D48C}" dt="2024-11-24T09:04:26.369" v="8182"/>
          <ac:cxnSpMkLst>
            <pc:docMk/>
            <pc:sldMk cId="592114029" sldId="459"/>
            <ac:cxnSpMk id="17" creationId="{2D2ED415-D8FD-B250-7D83-939988DD6488}"/>
          </ac:cxnSpMkLst>
        </pc:cxnChg>
        <pc:cxnChg chg="del mod">
          <ac:chgData name="Lucas Jellema" userId="7e183fbb-84e0-44b3-9b03-0792bc8d162b" providerId="ADAL" clId="{9961BA8A-53C4-4109-9665-30954871D48C}" dt="2024-11-24T09:04:25.283" v="8181" actId="478"/>
          <ac:cxnSpMkLst>
            <pc:docMk/>
            <pc:sldMk cId="592114029" sldId="459"/>
            <ac:cxnSpMk id="30" creationId="{4B831C93-6A81-0381-A730-BE3F28C86953}"/>
          </ac:cxnSpMkLst>
        </pc:cxnChg>
        <pc:cxnChg chg="mod">
          <ac:chgData name="Lucas Jellema" userId="7e183fbb-84e0-44b3-9b03-0792bc8d162b" providerId="ADAL" clId="{9961BA8A-53C4-4109-9665-30954871D48C}" dt="2024-11-24T12:20:49.433" v="8928" actId="14100"/>
          <ac:cxnSpMkLst>
            <pc:docMk/>
            <pc:sldMk cId="592114029" sldId="459"/>
            <ac:cxnSpMk id="73" creationId="{3BC57CD8-C331-FE60-C6AA-00401FAE808C}"/>
          </ac:cxnSpMkLst>
        </pc:cxnChg>
      </pc:sldChg>
      <pc:sldChg chg="addSp delSp modSp add mod modTransition delAnim modAnim">
        <pc:chgData name="Lucas Jellema" userId="7e183fbb-84e0-44b3-9b03-0792bc8d162b" providerId="ADAL" clId="{9961BA8A-53C4-4109-9665-30954871D48C}" dt="2024-11-24T09:06:08.408" v="8191"/>
        <pc:sldMkLst>
          <pc:docMk/>
          <pc:sldMk cId="2310888742" sldId="460"/>
        </pc:sldMkLst>
        <pc:spChg chg="add mod">
          <ac:chgData name="Lucas Jellema" userId="7e183fbb-84e0-44b3-9b03-0792bc8d162b" providerId="ADAL" clId="{9961BA8A-53C4-4109-9665-30954871D48C}" dt="2024-11-24T09:04:08.516" v="8177" actId="14100"/>
          <ac:spMkLst>
            <pc:docMk/>
            <pc:sldMk cId="2310888742" sldId="460"/>
            <ac:spMk id="3" creationId="{FE06C522-02F9-4E1F-EDCE-844405DC74D1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4" creationId="{6BA2AA09-D9B3-89CA-8A40-9C75131EF04D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5" creationId="{3181CE8C-6F83-369F-3F7C-7DB041B472B9}"/>
          </ac:spMkLst>
        </pc:spChg>
        <pc:spChg chg="add mod">
          <ac:chgData name="Lucas Jellema" userId="7e183fbb-84e0-44b3-9b03-0792bc8d162b" providerId="ADAL" clId="{9961BA8A-53C4-4109-9665-30954871D48C}" dt="2024-11-24T09:04:11.575" v="8179" actId="1076"/>
          <ac:spMkLst>
            <pc:docMk/>
            <pc:sldMk cId="2310888742" sldId="460"/>
            <ac:spMk id="6" creationId="{B1568517-EA27-D0BB-58D3-1EAD2C511286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7" creationId="{566311A7-3F70-5AAC-2978-56EEDFF1623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8" creationId="{D8715AFC-FC71-9EFD-75C2-84DE8B686CC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9" creationId="{289CAE34-0EEF-020E-39A7-A2502926C73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0" creationId="{54826951-B5B6-C8CA-20F6-CD6D78C81572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1" creationId="{E69DAE78-02EF-9AB3-3915-5F7550D2E67C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2" creationId="{5E0D9DF0-73B7-2B16-4898-483569CBF09E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3" creationId="{9EC0F1AA-6B22-04FC-B66D-1211A00CAF8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4" creationId="{042097B2-3036-F5A3-02A3-E1CF724FEC99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5" creationId="{891ADDF7-876E-AD80-7CD0-ED86B303E915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16" creationId="{E8D6786E-3E5F-952A-4A1B-9E1C96D85238}"/>
          </ac:spMkLst>
        </pc:spChg>
        <pc:spChg chg="add del mod">
          <ac:chgData name="Lucas Jellema" userId="7e183fbb-84e0-44b3-9b03-0792bc8d162b" providerId="ADAL" clId="{9961BA8A-53C4-4109-9665-30954871D48C}" dt="2024-11-24T09:02:59.846" v="8124" actId="478"/>
          <ac:spMkLst>
            <pc:docMk/>
            <pc:sldMk cId="2310888742" sldId="460"/>
            <ac:spMk id="19" creationId="{5462EB60-634A-E851-0D4D-B1004BDF2ED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0" creationId="{252DFF40-3394-BCF0-F66F-F2E8204AB46F}"/>
          </ac:spMkLst>
        </pc:spChg>
        <pc:spChg chg="add mod">
          <ac:chgData name="Lucas Jellema" userId="7e183fbb-84e0-44b3-9b03-0792bc8d162b" providerId="ADAL" clId="{9961BA8A-53C4-4109-9665-30954871D48C}" dt="2024-11-24T09:02:49.955" v="8122"/>
          <ac:spMkLst>
            <pc:docMk/>
            <pc:sldMk cId="2310888742" sldId="460"/>
            <ac:spMk id="21" creationId="{7AE826FA-872E-9A26-59F5-A1B21C443756}"/>
          </ac:spMkLst>
        </pc:spChg>
        <pc:spChg chg="add mod">
          <ac:chgData name="Lucas Jellema" userId="7e183fbb-84e0-44b3-9b03-0792bc8d162b" providerId="ADAL" clId="{9961BA8A-53C4-4109-9665-30954871D48C}" dt="2024-11-24T09:03:27.778" v="8141" actId="20577"/>
          <ac:spMkLst>
            <pc:docMk/>
            <pc:sldMk cId="2310888742" sldId="460"/>
            <ac:spMk id="22" creationId="{95C40746-72DC-E182-CF47-3DE52E2C4BD7}"/>
          </ac:spMkLst>
        </pc:spChg>
        <pc:picChg chg="mod">
          <ac:chgData name="Lucas Jellema" userId="7e183fbb-84e0-44b3-9b03-0792bc8d162b" providerId="ADAL" clId="{9961BA8A-53C4-4109-9665-30954871D48C}" dt="2024-11-24T09:04:57.117" v="8184" actId="1076"/>
          <ac:picMkLst>
            <pc:docMk/>
            <pc:sldMk cId="2310888742" sldId="460"/>
            <ac:picMk id="35" creationId="{65BDF00C-D341-8099-7B5F-A057B9C127F2}"/>
          </ac:picMkLst>
        </pc:picChg>
        <pc:picChg chg="mod">
          <ac:chgData name="Lucas Jellema" userId="7e183fbb-84e0-44b3-9b03-0792bc8d162b" providerId="ADAL" clId="{9961BA8A-53C4-4109-9665-30954871D48C}" dt="2024-11-24T09:02:34.205" v="8120" actId="14100"/>
          <ac:picMkLst>
            <pc:docMk/>
            <pc:sldMk cId="2310888742" sldId="460"/>
            <ac:picMk id="48" creationId="{4CA184F7-FF7E-5C35-5816-D0E155A79695}"/>
          </ac:picMkLst>
        </pc:picChg>
        <pc:cxnChg chg="add del mod">
          <ac:chgData name="Lucas Jellema" userId="7e183fbb-84e0-44b3-9b03-0792bc8d162b" providerId="ADAL" clId="{9961BA8A-53C4-4109-9665-30954871D48C}" dt="2024-11-24T09:03:02.755" v="8125" actId="478"/>
          <ac:cxnSpMkLst>
            <pc:docMk/>
            <pc:sldMk cId="2310888742" sldId="460"/>
            <ac:cxnSpMk id="17" creationId="{FBF5018B-00D7-DA5B-4B36-A64827CDA803}"/>
          </ac:cxnSpMkLst>
        </pc:cxnChg>
        <pc:cxnChg chg="add del mod">
          <ac:chgData name="Lucas Jellema" userId="7e183fbb-84e0-44b3-9b03-0792bc8d162b" providerId="ADAL" clId="{9961BA8A-53C4-4109-9665-30954871D48C}" dt="2024-11-24T09:02:55.482" v="8123" actId="478"/>
          <ac:cxnSpMkLst>
            <pc:docMk/>
            <pc:sldMk cId="2310888742" sldId="460"/>
            <ac:cxnSpMk id="18" creationId="{0E1AFE57-B464-B0FE-1CAD-8AC3820473E7}"/>
          </ac:cxnSpMkLst>
        </pc:cxnChg>
        <pc:cxnChg chg="add mod">
          <ac:chgData name="Lucas Jellema" userId="7e183fbb-84e0-44b3-9b03-0792bc8d162b" providerId="ADAL" clId="{9961BA8A-53C4-4109-9665-30954871D48C}" dt="2024-11-24T09:02:49.955" v="8122"/>
          <ac:cxnSpMkLst>
            <pc:docMk/>
            <pc:sldMk cId="2310888742" sldId="460"/>
            <ac:cxnSpMk id="23" creationId="{EE45B8F7-64B4-9F17-72AA-7A773E17DCB2}"/>
          </ac:cxnSpMkLst>
        </pc:cxnChg>
        <pc:cxnChg chg="add mod">
          <ac:chgData name="Lucas Jellema" userId="7e183fbb-84e0-44b3-9b03-0792bc8d162b" providerId="ADAL" clId="{9961BA8A-53C4-4109-9665-30954871D48C}" dt="2024-11-24T09:04:13.954" v="8180" actId="14100"/>
          <ac:cxnSpMkLst>
            <pc:docMk/>
            <pc:sldMk cId="2310888742" sldId="460"/>
            <ac:cxnSpMk id="24" creationId="{96275EFA-ED5C-314F-E7B2-55A66C1AEA93}"/>
          </ac:cxnSpMkLst>
        </pc:cxnChg>
        <pc:cxnChg chg="add mod">
          <ac:chgData name="Lucas Jellema" userId="7e183fbb-84e0-44b3-9b03-0792bc8d162b" providerId="ADAL" clId="{9961BA8A-53C4-4109-9665-30954871D48C}" dt="2024-11-24T09:04:53.275" v="8183"/>
          <ac:cxnSpMkLst>
            <pc:docMk/>
            <pc:sldMk cId="2310888742" sldId="460"/>
            <ac:cxnSpMk id="26" creationId="{023D8F88-F4F7-BAE6-AAEA-E9616726D053}"/>
          </ac:cxnSpMkLst>
        </pc:cxnChg>
      </pc:sldChg>
      <pc:sldChg chg="addSp delSp modSp add mod">
        <pc:chgData name="Lucas Jellema" userId="7e183fbb-84e0-44b3-9b03-0792bc8d162b" providerId="ADAL" clId="{9961BA8A-53C4-4109-9665-30954871D48C}" dt="2024-11-24T10:45:09.797" v="8208" actId="1582"/>
        <pc:sldMkLst>
          <pc:docMk/>
          <pc:sldMk cId="66664863" sldId="461"/>
        </pc:sldMkLst>
        <pc:spChg chg="add del mod">
          <ac:chgData name="Lucas Jellema" userId="7e183fbb-84e0-44b3-9b03-0792bc8d162b" providerId="ADAL" clId="{9961BA8A-53C4-4109-9665-30954871D48C}" dt="2024-11-24T10:44:33.168" v="8201" actId="478"/>
          <ac:spMkLst>
            <pc:docMk/>
            <pc:sldMk cId="66664863" sldId="461"/>
            <ac:spMk id="4" creationId="{DC816256-1134-EADC-AE6D-49D405F0044A}"/>
          </ac:spMkLst>
        </pc:spChg>
        <pc:spChg chg="add mod">
          <ac:chgData name="Lucas Jellema" userId="7e183fbb-84e0-44b3-9b03-0792bc8d162b" providerId="ADAL" clId="{9961BA8A-53C4-4109-9665-30954871D48C}" dt="2024-11-24T10:45:09.797" v="8208" actId="1582"/>
          <ac:spMkLst>
            <pc:docMk/>
            <pc:sldMk cId="66664863" sldId="461"/>
            <ac:spMk id="6" creationId="{D4513F81-C378-60A6-A535-D912BD7288E5}"/>
          </ac:spMkLst>
        </pc:spChg>
        <pc:picChg chg="del">
          <ac:chgData name="Lucas Jellema" userId="7e183fbb-84e0-44b3-9b03-0792bc8d162b" providerId="ADAL" clId="{9961BA8A-53C4-4109-9665-30954871D48C}" dt="2024-11-24T10:44:28.491" v="8200" actId="478"/>
          <ac:picMkLst>
            <pc:docMk/>
            <pc:sldMk cId="66664863" sldId="461"/>
            <ac:picMk id="5" creationId="{9E556F3E-EA25-E8EA-AB3C-DB86DF52DF7E}"/>
          </ac:picMkLst>
        </pc:picChg>
        <pc:picChg chg="mod">
          <ac:chgData name="Lucas Jellema" userId="7e183fbb-84e0-44b3-9b03-0792bc8d162b" providerId="ADAL" clId="{9961BA8A-53C4-4109-9665-30954871D48C}" dt="2024-11-24T10:44:48.589" v="8204" actId="14100"/>
          <ac:picMkLst>
            <pc:docMk/>
            <pc:sldMk cId="66664863" sldId="461"/>
            <ac:picMk id="7" creationId="{D0B97A46-199E-1DA9-8D17-287687CF9ADF}"/>
          </ac:picMkLst>
        </pc:picChg>
      </pc:sldChg>
      <pc:sldChg chg="modSp add">
        <pc:chgData name="Lucas Jellema" userId="7e183fbb-84e0-44b3-9b03-0792bc8d162b" providerId="ADAL" clId="{9961BA8A-53C4-4109-9665-30954871D48C}" dt="2024-11-24T10:52:13.765" v="8272"/>
        <pc:sldMkLst>
          <pc:docMk/>
          <pc:sldMk cId="3142139703" sldId="462"/>
        </pc:sldMkLst>
        <pc:spChg chg="mod">
          <ac:chgData name="Lucas Jellema" userId="7e183fbb-84e0-44b3-9b03-0792bc8d162b" providerId="ADAL" clId="{9961BA8A-53C4-4109-9665-30954871D48C}" dt="2024-11-24T10:52:13.765" v="8272"/>
          <ac:spMkLst>
            <pc:docMk/>
            <pc:sldMk cId="3142139703" sldId="462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4.694" v="8219" actId="478"/>
        <pc:sldMkLst>
          <pc:docMk/>
          <pc:sldMk cId="3400684045" sldId="463"/>
        </pc:sldMkLst>
        <pc:spChg chg="del">
          <ac:chgData name="Lucas Jellema" userId="7e183fbb-84e0-44b3-9b03-0792bc8d162b" providerId="ADAL" clId="{9961BA8A-53C4-4109-9665-30954871D48C}" dt="2024-11-24T10:50:04.694" v="8219" actId="478"/>
          <ac:spMkLst>
            <pc:docMk/>
            <pc:sldMk cId="3400684045" sldId="463"/>
            <ac:spMk id="2" creationId="{347AF379-8A57-3CF7-3492-292D7F0872A8}"/>
          </ac:spMkLst>
        </pc:spChg>
      </pc:sldChg>
      <pc:sldChg chg="delSp add mod">
        <pc:chgData name="Lucas Jellema" userId="7e183fbb-84e0-44b3-9b03-0792bc8d162b" providerId="ADAL" clId="{9961BA8A-53C4-4109-9665-30954871D48C}" dt="2024-11-24T10:50:08.141" v="8220" actId="478"/>
        <pc:sldMkLst>
          <pc:docMk/>
          <pc:sldMk cId="3717812037" sldId="464"/>
        </pc:sldMkLst>
        <pc:spChg chg="del">
          <ac:chgData name="Lucas Jellema" userId="7e183fbb-84e0-44b3-9b03-0792bc8d162b" providerId="ADAL" clId="{9961BA8A-53C4-4109-9665-30954871D48C}" dt="2024-11-24T10:50:08.141" v="8220" actId="478"/>
          <ac:spMkLst>
            <pc:docMk/>
            <pc:sldMk cId="3717812037" sldId="464"/>
            <ac:spMk id="5" creationId="{BB001744-EDC8-6155-E92A-C77F5F3AB0AB}"/>
          </ac:spMkLst>
        </pc:spChg>
      </pc:sldChg>
      <pc:sldChg chg="delSp add mod">
        <pc:chgData name="Lucas Jellema" userId="7e183fbb-84e0-44b3-9b03-0792bc8d162b" providerId="ADAL" clId="{9961BA8A-53C4-4109-9665-30954871D48C}" dt="2024-11-24T10:50:11.847" v="8221" actId="478"/>
        <pc:sldMkLst>
          <pc:docMk/>
          <pc:sldMk cId="2204362948" sldId="465"/>
        </pc:sldMkLst>
        <pc:spChg chg="del">
          <ac:chgData name="Lucas Jellema" userId="7e183fbb-84e0-44b3-9b03-0792bc8d162b" providerId="ADAL" clId="{9961BA8A-53C4-4109-9665-30954871D48C}" dt="2024-11-24T10:50:11.847" v="8221" actId="478"/>
          <ac:spMkLst>
            <pc:docMk/>
            <pc:sldMk cId="2204362948" sldId="465"/>
            <ac:spMk id="2" creationId="{C82CA68B-170B-833B-2494-F31295CDA97D}"/>
          </ac:spMkLst>
        </pc:spChg>
      </pc:sldChg>
      <pc:sldChg chg="modSp add mod">
        <pc:chgData name="Lucas Jellema" userId="7e183fbb-84e0-44b3-9b03-0792bc8d162b" providerId="ADAL" clId="{9961BA8A-53C4-4109-9665-30954871D48C}" dt="2024-11-24T10:54:24.573" v="8280" actId="20577"/>
        <pc:sldMkLst>
          <pc:docMk/>
          <pc:sldMk cId="2199795175" sldId="466"/>
        </pc:sldMkLst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2199795175" sldId="466"/>
            <ac:spMk id="2" creationId="{E07D2E5A-C03E-903F-CDC2-22C424A5192F}"/>
          </ac:spMkLst>
        </pc:spChg>
        <pc:spChg chg="mod">
          <ac:chgData name="Lucas Jellema" userId="7e183fbb-84e0-44b3-9b03-0792bc8d162b" providerId="ADAL" clId="{9961BA8A-53C4-4109-9665-30954871D48C}" dt="2024-11-24T10:54:24.573" v="8280" actId="20577"/>
          <ac:spMkLst>
            <pc:docMk/>
            <pc:sldMk cId="2199795175" sldId="466"/>
            <ac:spMk id="6" creationId="{BE225F24-2C6B-3B4F-B803-85DE8ED32D5C}"/>
          </ac:spMkLst>
        </pc:spChg>
      </pc:sldChg>
      <pc:sldChg chg="modSp add mod">
        <pc:chgData name="Lucas Jellema" userId="7e183fbb-84e0-44b3-9b03-0792bc8d162b" providerId="ADAL" clId="{9961BA8A-53C4-4109-9665-30954871D48C}" dt="2024-11-26T05:09:11.727" v="8973" actId="14100"/>
        <pc:sldMkLst>
          <pc:docMk/>
          <pc:sldMk cId="1907925386" sldId="467"/>
        </pc:sldMkLst>
        <pc:spChg chg="mod">
          <ac:chgData name="Lucas Jellema" userId="7e183fbb-84e0-44b3-9b03-0792bc8d162b" providerId="ADAL" clId="{9961BA8A-53C4-4109-9665-30954871D48C}" dt="2024-11-26T05:09:01.738" v="8970" actId="20577"/>
          <ac:spMkLst>
            <pc:docMk/>
            <pc:sldMk cId="1907925386" sldId="467"/>
            <ac:spMk id="3" creationId="{CD5A357D-6802-F34E-18D1-A505721AB901}"/>
          </ac:spMkLst>
        </pc:spChg>
        <pc:spChg chg="mod">
          <ac:chgData name="Lucas Jellema" userId="7e183fbb-84e0-44b3-9b03-0792bc8d162b" providerId="ADAL" clId="{9961BA8A-53C4-4109-9665-30954871D48C}" dt="2024-11-24T10:53:53.090" v="8279"/>
          <ac:spMkLst>
            <pc:docMk/>
            <pc:sldMk cId="1907925386" sldId="467"/>
            <ac:spMk id="4" creationId="{19B20761-153C-1423-A0C8-A2207799854D}"/>
          </ac:spMkLst>
        </pc:spChg>
        <pc:spChg chg="mod">
          <ac:chgData name="Lucas Jellema" userId="7e183fbb-84e0-44b3-9b03-0792bc8d162b" providerId="ADAL" clId="{9961BA8A-53C4-4109-9665-30954871D48C}" dt="2024-11-24T11:01:51.317" v="8284" actId="404"/>
          <ac:spMkLst>
            <pc:docMk/>
            <pc:sldMk cId="1907925386" sldId="467"/>
            <ac:spMk id="12" creationId="{0AC6FF33-9E0C-967F-452C-3B8578BDD122}"/>
          </ac:spMkLst>
        </pc:spChg>
        <pc:spChg chg="mod">
          <ac:chgData name="Lucas Jellema" userId="7e183fbb-84e0-44b3-9b03-0792bc8d162b" providerId="ADAL" clId="{9961BA8A-53C4-4109-9665-30954871D48C}" dt="2024-11-24T11:01:55.562" v="8285" actId="404"/>
          <ac:spMkLst>
            <pc:docMk/>
            <pc:sldMk cId="1907925386" sldId="467"/>
            <ac:spMk id="34" creationId="{33EA95CD-239E-0852-24F2-3BE917B96DFE}"/>
          </ac:spMkLst>
        </pc:spChg>
        <pc:cxnChg chg="mod">
          <ac:chgData name="Lucas Jellema" userId="7e183fbb-84e0-44b3-9b03-0792bc8d162b" providerId="ADAL" clId="{9961BA8A-53C4-4109-9665-30954871D48C}" dt="2024-11-26T05:09:11.727" v="8973" actId="14100"/>
          <ac:cxnSpMkLst>
            <pc:docMk/>
            <pc:sldMk cId="1907925386" sldId="467"/>
            <ac:cxnSpMk id="8" creationId="{A6ED8790-10E2-4CF5-B7E6-FC18FEC1931F}"/>
          </ac:cxnSpMkLst>
        </pc:cxnChg>
        <pc:cxnChg chg="mod">
          <ac:chgData name="Lucas Jellema" userId="7e183fbb-84e0-44b3-9b03-0792bc8d162b" providerId="ADAL" clId="{9961BA8A-53C4-4109-9665-30954871D48C}" dt="2024-11-26T05:09:09.231" v="8972" actId="14100"/>
          <ac:cxnSpMkLst>
            <pc:docMk/>
            <pc:sldMk cId="1907925386" sldId="467"/>
            <ac:cxnSpMk id="20" creationId="{76CBA476-EB12-7294-2EB8-E55C38CC2B7F}"/>
          </ac:cxnSpMkLst>
        </pc:cxnChg>
        <pc:cxnChg chg="mod">
          <ac:chgData name="Lucas Jellema" userId="7e183fbb-84e0-44b3-9b03-0792bc8d162b" providerId="ADAL" clId="{9961BA8A-53C4-4109-9665-30954871D48C}" dt="2024-11-26T05:09:06.952" v="8971" actId="14100"/>
          <ac:cxnSpMkLst>
            <pc:docMk/>
            <pc:sldMk cId="1907925386" sldId="467"/>
            <ac:cxnSpMk id="22" creationId="{5F6A1C02-1145-BA0A-AD81-5FCA0098F73C}"/>
          </ac:cxnSpMkLst>
        </pc:cxnChg>
      </pc:sldChg>
      <pc:sldChg chg="addSp modSp new mod modNotesTx">
        <pc:chgData name="Lucas Jellema" userId="7e183fbb-84e0-44b3-9b03-0792bc8d162b" providerId="ADAL" clId="{9961BA8A-53C4-4109-9665-30954871D48C}" dt="2024-11-24T11:08:34.875" v="8538" actId="6549"/>
        <pc:sldMkLst>
          <pc:docMk/>
          <pc:sldMk cId="3278008755" sldId="468"/>
        </pc:sldMkLst>
        <pc:spChg chg="mod">
          <ac:chgData name="Lucas Jellema" userId="7e183fbb-84e0-44b3-9b03-0792bc8d162b" providerId="ADAL" clId="{9961BA8A-53C4-4109-9665-30954871D48C}" dt="2024-11-24T11:05:08.861" v="8316" actId="20577"/>
          <ac:spMkLst>
            <pc:docMk/>
            <pc:sldMk cId="3278008755" sldId="468"/>
            <ac:spMk id="2" creationId="{A8F26252-CBE0-1352-FB0E-571A71A16E50}"/>
          </ac:spMkLst>
        </pc:spChg>
        <pc:spChg chg="mod">
          <ac:chgData name="Lucas Jellema" userId="7e183fbb-84e0-44b3-9b03-0792bc8d162b" providerId="ADAL" clId="{9961BA8A-53C4-4109-9665-30954871D48C}" dt="2024-11-24T11:08:34.875" v="8538" actId="6549"/>
          <ac:spMkLst>
            <pc:docMk/>
            <pc:sldMk cId="3278008755" sldId="468"/>
            <ac:spMk id="3" creationId="{639C7663-31D6-9232-7FB7-4A6DE9A8BA00}"/>
          </ac:spMkLst>
        </pc:spChg>
        <pc:picChg chg="add mod">
          <ac:chgData name="Lucas Jellema" userId="7e183fbb-84e0-44b3-9b03-0792bc8d162b" providerId="ADAL" clId="{9961BA8A-53C4-4109-9665-30954871D48C}" dt="2024-11-24T11:05:17.740" v="8320" actId="1076"/>
          <ac:picMkLst>
            <pc:docMk/>
            <pc:sldMk cId="3278008755" sldId="468"/>
            <ac:picMk id="2050" creationId="{6DC04C27-AA4F-5097-D3C1-C1C55970309A}"/>
          </ac:picMkLst>
        </pc:pic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531843329" sldId="690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531843329" sldId="690"/>
            <ac:spMk id="4" creationId="{0A8DCD4B-BD20-4308-8023-C64DE42EAF12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479305539" sldId="69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79305539" sldId="691"/>
            <ac:spMk id="4" creationId="{6A4A405B-34A7-4CD3-9C69-C0F485B37A8C}"/>
          </ac:spMkLst>
        </pc:sp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4115387503" sldId="69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4115387503" sldId="692"/>
            <ac:spMk id="4" creationId="{B928E997-85B1-4387-8780-F83A3512F97E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1710553410" sldId="69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710553410" sldId="693"/>
            <ac:spMk id="4" creationId="{C801204C-5C82-4B0C-800D-839E6BE30815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960987095" sldId="69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960987095" sldId="694"/>
            <ac:spMk id="4" creationId="{4762929B-905D-4CCE-BCB2-5FD25BBA5616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2165155328" sldId="69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165155328" sldId="695"/>
            <ac:spMk id="2" creationId="{16D86193-D43A-496C-2163-50FFAA30CB3C}"/>
          </ac:spMkLst>
        </pc:spChg>
      </pc:sldChg>
      <pc:sldChg chg="delSp modSp add mod delAnim">
        <pc:chgData name="Lucas Jellema" userId="7e183fbb-84e0-44b3-9b03-0792bc8d162b" providerId="ADAL" clId="{9961BA8A-53C4-4109-9665-30954871D48C}" dt="2024-11-26T05:11:16.344" v="8975" actId="478"/>
        <pc:sldMkLst>
          <pc:docMk/>
          <pc:sldMk cId="2655817404" sldId="696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655817404" sldId="696"/>
            <ac:spMk id="3" creationId="{62ACECFA-F696-EDA7-2766-46776FA986D5}"/>
          </ac:spMkLst>
        </pc:spChg>
        <pc:picChg chg="del">
          <ac:chgData name="Lucas Jellema" userId="7e183fbb-84e0-44b3-9b03-0792bc8d162b" providerId="ADAL" clId="{9961BA8A-53C4-4109-9665-30954871D48C}" dt="2024-11-26T05:11:16.344" v="8975" actId="478"/>
          <ac:picMkLst>
            <pc:docMk/>
            <pc:sldMk cId="2655817404" sldId="696"/>
            <ac:picMk id="15" creationId="{4345E93F-A2AC-4375-9DA4-85B5462E672E}"/>
          </ac:picMkLst>
        </pc:picChg>
      </pc:sldChg>
      <pc:sldChg chg="addSp modSp add mod modAnim modNotesTx">
        <pc:chgData name="Lucas Jellema" userId="7e183fbb-84e0-44b3-9b03-0792bc8d162b" providerId="ADAL" clId="{9961BA8A-53C4-4109-9665-30954871D48C}" dt="2024-11-26T05:29:28.413" v="9202"/>
        <pc:sldMkLst>
          <pc:docMk/>
          <pc:sldMk cId="1336967508" sldId="3041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336967508" sldId="3041"/>
            <ac:spMk id="4" creationId="{49CE5982-B662-4467-B6E6-C832DBA7BC15}"/>
          </ac:spMkLst>
        </pc:spChg>
        <pc:spChg chg="add mod">
          <ac:chgData name="Lucas Jellema" userId="7e183fbb-84e0-44b3-9b03-0792bc8d162b" providerId="ADAL" clId="{9961BA8A-53C4-4109-9665-30954871D48C}" dt="2024-11-26T05:26:49.560" v="9194" actId="14100"/>
          <ac:spMkLst>
            <pc:docMk/>
            <pc:sldMk cId="1336967508" sldId="3041"/>
            <ac:spMk id="5" creationId="{4465CE1B-F974-482C-56ED-DE6B2259AB93}"/>
          </ac:spMkLst>
        </pc:spChg>
        <pc:spChg chg="mod">
          <ac:chgData name="Lucas Jellema" userId="7e183fbb-84e0-44b3-9b03-0792bc8d162b" providerId="ADAL" clId="{9961BA8A-53C4-4109-9665-30954871D48C}" dt="2024-11-26T05:26:12.740" v="9187" actId="20577"/>
          <ac:spMkLst>
            <pc:docMk/>
            <pc:sldMk cId="1336967508" sldId="3041"/>
            <ac:spMk id="6" creationId="{2B0EA9D3-FF6B-48E7-B436-5E92581F37B9}"/>
          </ac:spMkLst>
        </pc:spChg>
        <pc:picChg chg="add mod">
          <ac:chgData name="Lucas Jellema" userId="7e183fbb-84e0-44b3-9b03-0792bc8d162b" providerId="ADAL" clId="{9961BA8A-53C4-4109-9665-30954871D48C}" dt="2024-11-26T05:29:17.144" v="9200" actId="1440"/>
          <ac:picMkLst>
            <pc:docMk/>
            <pc:sldMk cId="1336967508" sldId="3041"/>
            <ac:picMk id="8" creationId="{684F6829-8862-A686-562A-8E92A2DA48C8}"/>
          </ac:picMkLst>
        </pc:picChg>
      </pc:sldChg>
      <pc:sldChg chg="modSp add mod">
        <pc:chgData name="Lucas Jellema" userId="7e183fbb-84e0-44b3-9b03-0792bc8d162b" providerId="ADAL" clId="{9961BA8A-53C4-4109-9665-30954871D48C}" dt="2024-11-26T05:10:37.524" v="8974"/>
        <pc:sldMkLst>
          <pc:docMk/>
          <pc:sldMk cId="2489896133" sldId="3042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89896133" sldId="3042"/>
            <ac:spMk id="2" creationId="{42D4D9F4-A964-46A9-30D8-532784B39DF5}"/>
          </ac:spMkLst>
        </pc:spChg>
        <pc:spChg chg="mod">
          <ac:chgData name="Lucas Jellema" userId="7e183fbb-84e0-44b3-9b03-0792bc8d162b" providerId="ADAL" clId="{9961BA8A-53C4-4109-9665-30954871D48C}" dt="2024-11-24T11:43:05.159" v="8543" actId="404"/>
          <ac:spMkLst>
            <pc:docMk/>
            <pc:sldMk cId="2489896133" sldId="3042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1:57.028" v="8976" actId="404"/>
        <pc:sldMkLst>
          <pc:docMk/>
          <pc:sldMk cId="1119609805" sldId="3043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1119609805" sldId="3043"/>
            <ac:spMk id="4" creationId="{1C26C56F-AAB9-30D5-B312-960604DECAC8}"/>
          </ac:spMkLst>
        </pc:spChg>
        <pc:spChg chg="mod">
          <ac:chgData name="Lucas Jellema" userId="7e183fbb-84e0-44b3-9b03-0792bc8d162b" providerId="ADAL" clId="{9961BA8A-53C4-4109-9665-30954871D48C}" dt="2024-11-26T05:11:57.028" v="8976" actId="404"/>
          <ac:spMkLst>
            <pc:docMk/>
            <pc:sldMk cId="1119609805" sldId="3043"/>
            <ac:spMk id="6" creationId="{2B0EA9D3-FF6B-48E7-B436-5E92581F37B9}"/>
          </ac:spMkLst>
        </pc:spChg>
      </pc:sldChg>
      <pc:sldChg chg="modSp add mod">
        <pc:chgData name="Lucas Jellema" userId="7e183fbb-84e0-44b3-9b03-0792bc8d162b" providerId="ADAL" clId="{9961BA8A-53C4-4109-9665-30954871D48C}" dt="2024-11-26T05:12:50.364" v="8978" actId="404"/>
        <pc:sldMkLst>
          <pc:docMk/>
          <pc:sldMk cId="2433968212" sldId="3044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2433968212" sldId="3044"/>
            <ac:spMk id="3" creationId="{0B155C36-C87D-196D-9E16-CB176AF70110}"/>
          </ac:spMkLst>
        </pc:spChg>
        <pc:spChg chg="mod">
          <ac:chgData name="Lucas Jellema" userId="7e183fbb-84e0-44b3-9b03-0792bc8d162b" providerId="ADAL" clId="{9961BA8A-53C4-4109-9665-30954871D48C}" dt="2024-11-26T05:12:05.511" v="8977" actId="404"/>
          <ac:spMkLst>
            <pc:docMk/>
            <pc:sldMk cId="2433968212" sldId="3044"/>
            <ac:spMk id="6" creationId="{2B0EA9D3-FF6B-48E7-B436-5E92581F37B9}"/>
          </ac:spMkLst>
        </pc:spChg>
        <pc:spChg chg="mod">
          <ac:chgData name="Lucas Jellema" userId="7e183fbb-84e0-44b3-9b03-0792bc8d162b" providerId="ADAL" clId="{9961BA8A-53C4-4109-9665-30954871D48C}" dt="2024-11-26T05:12:50.364" v="8978" actId="404"/>
          <ac:spMkLst>
            <pc:docMk/>
            <pc:sldMk cId="2433968212" sldId="3044"/>
            <ac:spMk id="65" creationId="{88A96BDA-6C2E-4D7C-9C10-FAAF5F4C71A3}"/>
          </ac:spMkLst>
        </pc:spChg>
      </pc:sldChg>
      <pc:sldChg chg="modSp add">
        <pc:chgData name="Lucas Jellema" userId="7e183fbb-84e0-44b3-9b03-0792bc8d162b" providerId="ADAL" clId="{9961BA8A-53C4-4109-9665-30954871D48C}" dt="2024-11-26T05:10:37.524" v="8974"/>
        <pc:sldMkLst>
          <pc:docMk/>
          <pc:sldMk cId="3288641705" sldId="3045"/>
        </pc:sldMkLst>
        <pc:spChg chg="mod">
          <ac:chgData name="Lucas Jellema" userId="7e183fbb-84e0-44b3-9b03-0792bc8d162b" providerId="ADAL" clId="{9961BA8A-53C4-4109-9665-30954871D48C}" dt="2024-11-26T05:10:37.524" v="8974"/>
          <ac:spMkLst>
            <pc:docMk/>
            <pc:sldMk cId="3288641705" sldId="3045"/>
            <ac:spMk id="4" creationId="{49CE5982-B662-4467-B6E6-C832DBA7BC15}"/>
          </ac:spMkLst>
        </pc:spChg>
        <pc:spChg chg="mod">
          <ac:chgData name="Lucas Jellema" userId="7e183fbb-84e0-44b3-9b03-0792bc8d162b" providerId="ADAL" clId="{9961BA8A-53C4-4109-9665-30954871D48C}" dt="2024-11-24T11:43:26.136" v="8545" actId="404"/>
          <ac:spMkLst>
            <pc:docMk/>
            <pc:sldMk cId="3288641705" sldId="3045"/>
            <ac:spMk id="11" creationId="{9D2136CD-9F09-4215-B946-DBA06649041E}"/>
          </ac:spMkLst>
        </pc:spChg>
      </pc:sldChg>
      <pc:sldChg chg="addSp modSp add mod">
        <pc:chgData name="Lucas Jellema" userId="7e183fbb-84e0-44b3-9b03-0792bc8d162b" providerId="ADAL" clId="{9961BA8A-53C4-4109-9665-30954871D48C}" dt="2024-11-24T12:02:43.271" v="8876"/>
        <pc:sldMkLst>
          <pc:docMk/>
          <pc:sldMk cId="1564005579" sldId="3046"/>
        </pc:sldMkLst>
        <pc:spChg chg="add mod">
          <ac:chgData name="Lucas Jellema" userId="7e183fbb-84e0-44b3-9b03-0792bc8d162b" providerId="ADAL" clId="{9961BA8A-53C4-4109-9665-30954871D48C}" dt="2024-11-24T12:02:43.271" v="8876"/>
          <ac:spMkLst>
            <pc:docMk/>
            <pc:sldMk cId="1564005579" sldId="3046"/>
            <ac:spMk id="2" creationId="{128CB29F-B82F-4AED-8AAD-113C444AA477}"/>
          </ac:spMkLst>
        </pc:spChg>
        <pc:spChg chg="mod">
          <ac:chgData name="Lucas Jellema" userId="7e183fbb-84e0-44b3-9b03-0792bc8d162b" providerId="ADAL" clId="{9961BA8A-53C4-4109-9665-30954871D48C}" dt="2024-11-24T12:01:37.671" v="8799" actId="6549"/>
          <ac:spMkLst>
            <pc:docMk/>
            <pc:sldMk cId="1564005579" sldId="3046"/>
            <ac:spMk id="17" creationId="{CF55302B-031D-5371-C767-C8F517A8DA4D}"/>
          </ac:spMkLst>
        </pc:spChg>
      </pc:sldChg>
      <pc:sldChg chg="delSp modSp add del mod">
        <pc:chgData name="Lucas Jellema" userId="7e183fbb-84e0-44b3-9b03-0792bc8d162b" providerId="ADAL" clId="{9961BA8A-53C4-4109-9665-30954871D48C}" dt="2024-11-24T12:18:45.603" v="8923" actId="47"/>
        <pc:sldMkLst>
          <pc:docMk/>
          <pc:sldMk cId="3883286749" sldId="3047"/>
        </pc:sldMkLst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3" creationId="{8AE18DDC-50D1-E240-918B-00DF7CA9E050}"/>
          </ac:spMkLst>
        </pc:spChg>
        <pc:spChg chg="mod">
          <ac:chgData name="Lucas Jellema" userId="7e183fbb-84e0-44b3-9b03-0792bc8d162b" providerId="ADAL" clId="{9961BA8A-53C4-4109-9665-30954871D48C}" dt="2024-11-24T12:12:03.410" v="8907" actId="20577"/>
          <ac:spMkLst>
            <pc:docMk/>
            <pc:sldMk cId="3883286749" sldId="3047"/>
            <ac:spMk id="8" creationId="{C550C7CF-6905-4CEF-F353-A5CA2DBFDA73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0" creationId="{CA313978-7E4E-974E-8B44-31D5CA9C8A59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1" creationId="{A35B208D-DDFA-E257-C1F6-6B871C61C560}"/>
          </ac:spMkLst>
        </pc:spChg>
        <pc:spChg chg="mod">
          <ac:chgData name="Lucas Jellema" userId="7e183fbb-84e0-44b3-9b03-0792bc8d162b" providerId="ADAL" clId="{9961BA8A-53C4-4109-9665-30954871D48C}" dt="2024-11-24T12:12:27.448" v="8920" actId="20577"/>
          <ac:spMkLst>
            <pc:docMk/>
            <pc:sldMk cId="3883286749" sldId="3047"/>
            <ac:spMk id="12" creationId="{AE42E45C-B0CA-753D-FAB8-A8898D945CC1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3" creationId="{33C9C60A-0DD0-27A9-4C0C-42D64A6923E6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14" creationId="{BDD525C8-81EB-54DE-9FE6-18B23A9E8129}"/>
          </ac:spMkLst>
        </pc:spChg>
        <pc:spChg chg="mod">
          <ac:chgData name="Lucas Jellema" userId="7e183fbb-84e0-44b3-9b03-0792bc8d162b" providerId="ADAL" clId="{9961BA8A-53C4-4109-9665-30954871D48C}" dt="2024-11-24T12:11:58.820" v="8906" actId="20577"/>
          <ac:spMkLst>
            <pc:docMk/>
            <pc:sldMk cId="3883286749" sldId="3047"/>
            <ac:spMk id="15" creationId="{DC6AA310-1FB9-B244-2727-E8E6934488C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16" creationId="{17647D8C-E7FE-9F0C-B3CA-F64FCEDF0604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2" creationId="{05BC5315-91BB-70B5-B99B-8EC7477B0A7A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23" creationId="{8D8ADB8A-5F93-040D-9582-985944EC2E35}"/>
          </ac:spMkLst>
        </pc:spChg>
        <pc:spChg chg="del">
          <ac:chgData name="Lucas Jellema" userId="7e183fbb-84e0-44b3-9b03-0792bc8d162b" providerId="ADAL" clId="{9961BA8A-53C4-4109-9665-30954871D48C}" dt="2024-11-24T12:12:38.389" v="8921" actId="478"/>
          <ac:spMkLst>
            <pc:docMk/>
            <pc:sldMk cId="3883286749" sldId="3047"/>
            <ac:spMk id="24" creationId="{DAAAEC04-F172-FAD9-CE04-258952D012FE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30" creationId="{9E42A8C1-98A4-C11C-14D1-B820A00FE4BB}"/>
          </ac:spMkLst>
        </pc:spChg>
        <pc:spChg chg="mod">
          <ac:chgData name="Lucas Jellema" userId="7e183fbb-84e0-44b3-9b03-0792bc8d162b" providerId="ADAL" clId="{9961BA8A-53C4-4109-9665-30954871D48C}" dt="2024-11-24T12:11:43.099" v="8896" actId="20577"/>
          <ac:spMkLst>
            <pc:docMk/>
            <pc:sldMk cId="3883286749" sldId="3047"/>
            <ac:spMk id="37" creationId="{23AEFA79-D403-9E64-09DA-C405DF42F071}"/>
          </ac:spMkLst>
        </pc:spChg>
        <pc:spChg chg="mod">
          <ac:chgData name="Lucas Jellema" userId="7e183fbb-84e0-44b3-9b03-0792bc8d162b" providerId="ADAL" clId="{9961BA8A-53C4-4109-9665-30954871D48C}" dt="2024-11-24T12:11:50.788" v="8903" actId="20577"/>
          <ac:spMkLst>
            <pc:docMk/>
            <pc:sldMk cId="3883286749" sldId="3047"/>
            <ac:spMk id="38" creationId="{23F2122B-0572-9621-CBDE-03CBEBAE035B}"/>
          </ac:spMkLst>
        </pc:spChg>
        <pc:spChg chg="del">
          <ac:chgData name="Lucas Jellema" userId="7e183fbb-84e0-44b3-9b03-0792bc8d162b" providerId="ADAL" clId="{9961BA8A-53C4-4109-9665-30954871D48C}" dt="2024-11-24T12:11:31.813" v="8888" actId="478"/>
          <ac:spMkLst>
            <pc:docMk/>
            <pc:sldMk cId="3883286749" sldId="3047"/>
            <ac:spMk id="43" creationId="{A15D80A6-F46C-7A49-BBC5-FABE9448F09E}"/>
          </ac:spMkLst>
        </pc:spChg>
        <pc:picChg chg="mod">
          <ac:chgData name="Lucas Jellema" userId="7e183fbb-84e0-44b3-9b03-0792bc8d162b" providerId="ADAL" clId="{9961BA8A-53C4-4109-9665-30954871D48C}" dt="2024-11-24T12:12:45.173" v="8922" actId="1076"/>
          <ac:picMkLst>
            <pc:docMk/>
            <pc:sldMk cId="3883286749" sldId="3047"/>
            <ac:picMk id="2" creationId="{9FE3414F-CB2F-CE54-BE25-42462566C353}"/>
          </ac:picMkLst>
        </pc:picChg>
        <pc:cxnChg chg="del mod">
          <ac:chgData name="Lucas Jellema" userId="7e183fbb-84e0-44b3-9b03-0792bc8d162b" providerId="ADAL" clId="{9961BA8A-53C4-4109-9665-30954871D48C}" dt="2024-11-24T12:11:31.813" v="8888" actId="478"/>
          <ac:cxnSpMkLst>
            <pc:docMk/>
            <pc:sldMk cId="3883286749" sldId="3047"/>
            <ac:cxnSpMk id="26" creationId="{3BEE8047-B955-FE3E-B926-0D37FDC24E8F}"/>
          </ac:cxnSpMkLst>
        </pc:cxnChg>
        <pc:cxnChg chg="del mod">
          <ac:chgData name="Lucas Jellema" userId="7e183fbb-84e0-44b3-9b03-0792bc8d162b" providerId="ADAL" clId="{9961BA8A-53C4-4109-9665-30954871D48C}" dt="2024-11-24T12:12:38.389" v="8921" actId="478"/>
          <ac:cxnSpMkLst>
            <pc:docMk/>
            <pc:sldMk cId="3883286749" sldId="3047"/>
            <ac:cxnSpMk id="29" creationId="{BF2A8C5A-D3CB-4CED-5A01-F943E14CCDA1}"/>
          </ac:cxnSpMkLst>
        </pc:cxnChg>
        <pc:cxnChg chg="mod">
          <ac:chgData name="Lucas Jellema" userId="7e183fbb-84e0-44b3-9b03-0792bc8d162b" providerId="ADAL" clId="{9961BA8A-53C4-4109-9665-30954871D48C}" dt="2024-11-24T12:11:58.820" v="8906" actId="20577"/>
          <ac:cxnSpMkLst>
            <pc:docMk/>
            <pc:sldMk cId="3883286749" sldId="3047"/>
            <ac:cxnSpMk id="58" creationId="{C31DE4D9-C705-65D9-09B0-9B263AC0CFB7}"/>
          </ac:cxnSpMkLst>
        </pc:cxnChg>
      </pc:sldChg>
      <pc:sldMasterChg chg="modSldLayout">
        <pc:chgData name="Lucas Jellema" userId="7e183fbb-84e0-44b3-9b03-0792bc8d162b" providerId="ADAL" clId="{9961BA8A-53C4-4109-9665-30954871D48C}" dt="2024-11-24T10:52:13.765" v="8272"/>
        <pc:sldMasterMkLst>
          <pc:docMk/>
          <pc:sldMasterMk cId="3470317746" sldId="2147483648"/>
        </pc:sldMasterMkLst>
        <pc:sldLayoutChg chg="modSp">
          <pc:chgData name="Lucas Jellema" userId="7e183fbb-84e0-44b3-9b03-0792bc8d162b" providerId="ADAL" clId="{9961BA8A-53C4-4109-9665-30954871D48C}" dt="2024-11-24T10:52:13.765" v="8272"/>
          <pc:sldLayoutMkLst>
            <pc:docMk/>
            <pc:sldMasterMk cId="3470317746" sldId="2147483648"/>
            <pc:sldLayoutMk cId="2713738566" sldId="2147483660"/>
          </pc:sldLayoutMkLst>
          <pc:spChg chg="mod">
            <ac:chgData name="Lucas Jellema" userId="7e183fbb-84e0-44b3-9b03-0792bc8d162b" providerId="ADAL" clId="{9961BA8A-53C4-4109-9665-30954871D48C}" dt="2024-11-24T10:52:13.765" v="8272"/>
            <ac:spMkLst>
              <pc:docMk/>
              <pc:sldMasterMk cId="3470317746" sldId="2147483648"/>
              <pc:sldLayoutMk cId="2713738566" sldId="2147483660"/>
              <ac:spMk id="5" creationId="{00000000-0000-0000-0000-000000000000}"/>
            </ac:spMkLst>
          </pc:spChg>
        </pc:sldLayoutChg>
      </pc:sldMasterChg>
    </pc:docChg>
  </pc:docChgLst>
  <pc:docChgLst>
    <pc:chgData name="Lucas Jellema" userId="7e183fbb-84e0-44b3-9b03-0792bc8d162b" providerId="ADAL" clId="{0163147D-3615-4188-ACA1-FE5221E68B12}"/>
    <pc:docChg chg="undo custSel addSld delSld modSld sldOrd addSection modSection">
      <pc:chgData name="Lucas Jellema" userId="7e183fbb-84e0-44b3-9b03-0792bc8d162b" providerId="ADAL" clId="{0163147D-3615-4188-ACA1-FE5221E68B12}" dt="2024-12-06T16:18:14.016" v="2887" actId="17846"/>
      <pc:docMkLst>
        <pc:docMk/>
      </pc:docMkLst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84301910" sldId="276"/>
        </pc:sldMkLst>
      </pc:sldChg>
      <pc:sldChg chg="delSp modSp mod modAnim">
        <pc:chgData name="Lucas Jellema" userId="7e183fbb-84e0-44b3-9b03-0792bc8d162b" providerId="ADAL" clId="{0163147D-3615-4188-ACA1-FE5221E68B12}" dt="2024-11-26T21:01:00.247" v="2" actId="478"/>
        <pc:sldMkLst>
          <pc:docMk/>
          <pc:sldMk cId="1726859992" sldId="277"/>
        </pc:sldMkLst>
        <pc:spChg chg="mod">
          <ac:chgData name="Lucas Jellema" userId="7e183fbb-84e0-44b3-9b03-0792bc8d162b" providerId="ADAL" clId="{0163147D-3615-4188-ACA1-FE5221E68B12}" dt="2024-11-26T21:00:55.346" v="1" actId="20577"/>
          <ac:spMkLst>
            <pc:docMk/>
            <pc:sldMk cId="1726859992" sldId="277"/>
            <ac:spMk id="3" creationId="{E7A45773-A54F-C259-C920-F35007ADA2D2}"/>
          </ac:spMkLst>
        </pc:sp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4" creationId="{BC92134F-BA0C-EFF5-1741-77E8180EFC07}"/>
          </ac:picMkLst>
        </pc:pic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5" creationId="{AE221005-FEC3-8B13-5ABD-7203D2F2991F}"/>
          </ac:picMkLst>
        </pc:picChg>
        <pc:picChg chg="del">
          <ac:chgData name="Lucas Jellema" userId="7e183fbb-84e0-44b3-9b03-0792bc8d162b" providerId="ADAL" clId="{0163147D-3615-4188-ACA1-FE5221E68B12}" dt="2024-11-26T21:01:00.247" v="2" actId="478"/>
          <ac:picMkLst>
            <pc:docMk/>
            <pc:sldMk cId="1726859992" sldId="277"/>
            <ac:picMk id="6" creationId="{A4CCAF69-9577-04E5-8457-3BA916F89415}"/>
          </ac:picMkLst>
        </pc:pic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58221772" sldId="28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980584565" sldId="28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52201553" sldId="28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90408715" sldId="29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965058283" sldId="29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2461004" sldId="29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800042001" sldId="30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67202914" sldId="30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53258433" sldId="30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824094808" sldId="30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3398891" sldId="30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20599635" sldId="30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30146582" sldId="30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20290913" sldId="30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45160810" sldId="30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99328364" sldId="30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073252443" sldId="31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21276253" sldId="31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44869074" sldId="31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77467717" sldId="31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56473833" sldId="32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82082495" sldId="32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18458986" sldId="32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7399322" sldId="33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23795508" sldId="33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92325911" sldId="33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05814579" sldId="33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20699037" sldId="33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90749302" sldId="33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26526314" sldId="33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85344374" sldId="339"/>
        </pc:sldMkLst>
      </pc:sldChg>
      <pc:sldChg chg="del">
        <pc:chgData name="Lucas Jellema" userId="7e183fbb-84e0-44b3-9b03-0792bc8d162b" providerId="ADAL" clId="{0163147D-3615-4188-ACA1-FE5221E68B12}" dt="2024-11-26T21:01:04.768" v="3" actId="47"/>
        <pc:sldMkLst>
          <pc:docMk/>
          <pc:sldMk cId="2918898832" sldId="36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95054797" sldId="36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046889191" sldId="401"/>
        </pc:sldMkLst>
      </pc:sldChg>
      <pc:sldChg chg="modSp mod">
        <pc:chgData name="Lucas Jellema" userId="7e183fbb-84e0-44b3-9b03-0792bc8d162b" providerId="ADAL" clId="{0163147D-3615-4188-ACA1-FE5221E68B12}" dt="2024-11-26T21:01:10.825" v="18" actId="20577"/>
        <pc:sldMkLst>
          <pc:docMk/>
          <pc:sldMk cId="424605237" sldId="402"/>
        </pc:sldMkLst>
        <pc:spChg chg="mod">
          <ac:chgData name="Lucas Jellema" userId="7e183fbb-84e0-44b3-9b03-0792bc8d162b" providerId="ADAL" clId="{0163147D-3615-4188-ACA1-FE5221E68B12}" dt="2024-11-26T21:01:10.825" v="18" actId="20577"/>
          <ac:spMkLst>
            <pc:docMk/>
            <pc:sldMk cId="424605237" sldId="402"/>
            <ac:spMk id="2" creationId="{877E9756-1321-F12A-98FD-6E4C669465A9}"/>
          </ac:spMkLst>
        </pc:sp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744116695" sldId="40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82416275" sldId="40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01964766" sldId="40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88318795" sldId="40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65589686" sldId="40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184074891" sldId="41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7739307" sldId="41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96216339" sldId="41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84167249" sldId="41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38245348" sldId="41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700526256" sldId="41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45454907" sldId="41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07249121" sldId="41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421440713" sldId="41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88851882" sldId="41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6634240" sldId="42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28522627" sldId="42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23408233" sldId="42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72496175" sldId="42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02477639" sldId="42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009595004" sldId="42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067608567" sldId="42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598924181" sldId="42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07956517" sldId="43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028020798" sldId="43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65322638" sldId="43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52706705" sldId="43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81027222" sldId="43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242967976" sldId="43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666946366" sldId="43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52848263" sldId="43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42593156" sldId="44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48309810" sldId="44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98881427" sldId="44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14469088" sldId="44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17211192" sldId="44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854394600" sldId="44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58077713" sldId="44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44735370" sldId="44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10177804" sldId="44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83148319" sldId="44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970718409" sldId="45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770422805" sldId="45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67286894" sldId="45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70908601" sldId="45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21524087" sldId="45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053210022" sldId="45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43808866" sldId="45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18142622" sldId="45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817630170" sldId="458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592114029" sldId="459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310888742" sldId="46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66664863" sldId="46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142139703" sldId="46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400684045" sldId="46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717812037" sldId="46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204362948" sldId="46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99795175" sldId="46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907925386" sldId="467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78008755" sldId="468"/>
        </pc:sldMkLst>
      </pc:sldChg>
      <pc:sldChg chg="add">
        <pc:chgData name="Lucas Jellema" userId="7e183fbb-84e0-44b3-9b03-0792bc8d162b" providerId="ADAL" clId="{0163147D-3615-4188-ACA1-FE5221E68B12}" dt="2024-12-06T16:10:12.060" v="2368"/>
        <pc:sldMkLst>
          <pc:docMk/>
          <pc:sldMk cId="1673077546" sldId="519"/>
        </pc:sldMkLst>
      </pc:sldChg>
      <pc:sldChg chg="delSp add mod">
        <pc:chgData name="Lucas Jellema" userId="7e183fbb-84e0-44b3-9b03-0792bc8d162b" providerId="ADAL" clId="{0163147D-3615-4188-ACA1-FE5221E68B12}" dt="2024-12-06T16:10:20.104" v="2369" actId="478"/>
        <pc:sldMkLst>
          <pc:docMk/>
          <pc:sldMk cId="3451705349" sldId="585"/>
        </pc:sldMkLst>
        <pc:spChg chg="del">
          <ac:chgData name="Lucas Jellema" userId="7e183fbb-84e0-44b3-9b03-0792bc8d162b" providerId="ADAL" clId="{0163147D-3615-4188-ACA1-FE5221E68B12}" dt="2024-12-06T16:10:20.104" v="2369" actId="478"/>
          <ac:spMkLst>
            <pc:docMk/>
            <pc:sldMk cId="3451705349" sldId="585"/>
            <ac:spMk id="4" creationId="{00000000-0000-0000-0000-000000000000}"/>
          </ac:spMkLst>
        </pc:spChg>
      </pc:sldChg>
      <pc:sldChg chg="delSp add mod">
        <pc:chgData name="Lucas Jellema" userId="7e183fbb-84e0-44b3-9b03-0792bc8d162b" providerId="ADAL" clId="{0163147D-3615-4188-ACA1-FE5221E68B12}" dt="2024-12-06T16:10:24.774" v="2370" actId="478"/>
        <pc:sldMkLst>
          <pc:docMk/>
          <pc:sldMk cId="1148577606" sldId="586"/>
        </pc:sldMkLst>
        <pc:spChg chg="del">
          <ac:chgData name="Lucas Jellema" userId="7e183fbb-84e0-44b3-9b03-0792bc8d162b" providerId="ADAL" clId="{0163147D-3615-4188-ACA1-FE5221E68B12}" dt="2024-12-06T16:10:24.774" v="2370" actId="478"/>
          <ac:spMkLst>
            <pc:docMk/>
            <pc:sldMk cId="1148577606" sldId="586"/>
            <ac:spMk id="4" creationId="{00000000-0000-0000-0000-000000000000}"/>
          </ac:spMkLst>
        </pc:spChg>
      </pc:sldChg>
      <pc:sldChg chg="delSp modSp add mod">
        <pc:chgData name="Lucas Jellema" userId="7e183fbb-84e0-44b3-9b03-0792bc8d162b" providerId="ADAL" clId="{0163147D-3615-4188-ACA1-FE5221E68B12}" dt="2024-11-30T13:23:41.203" v="1049" actId="478"/>
        <pc:sldMkLst>
          <pc:docMk/>
          <pc:sldMk cId="1682949895" sldId="607"/>
        </pc:sldMkLst>
        <pc:spChg chg="mod">
          <ac:chgData name="Lucas Jellema" userId="7e183fbb-84e0-44b3-9b03-0792bc8d162b" providerId="ADAL" clId="{0163147D-3615-4188-ACA1-FE5221E68B12}" dt="2024-11-30T13:23:36.780" v="1047" actId="1076"/>
          <ac:spMkLst>
            <pc:docMk/>
            <pc:sldMk cId="1682949895" sldId="607"/>
            <ac:spMk id="6" creationId="{B6EA5624-C6B4-94BA-94C0-FD57C14660C6}"/>
          </ac:spMkLst>
        </pc:spChg>
        <pc:spChg chg="del mod">
          <ac:chgData name="Lucas Jellema" userId="7e183fbb-84e0-44b3-9b03-0792bc8d162b" providerId="ADAL" clId="{0163147D-3615-4188-ACA1-FE5221E68B12}" dt="2024-11-30T13:23:41.203" v="1049" actId="478"/>
          <ac:spMkLst>
            <pc:docMk/>
            <pc:sldMk cId="1682949895" sldId="607"/>
            <ac:spMk id="12" creationId="{C60B0026-7517-4B4D-85E8-C19D7834AE77}"/>
          </ac:spMkLst>
        </pc:spChg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531843329" sldId="690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79305539" sldId="69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4115387503" sldId="69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710553410" sldId="69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960987095" sldId="69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165155328" sldId="69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655817404" sldId="696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336967508" sldId="3041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89896133" sldId="3042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119609805" sldId="3043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2433968212" sldId="3044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3288641705" sldId="3045"/>
        </pc:sldMkLst>
      </pc:sldChg>
      <pc:sldChg chg="del">
        <pc:chgData name="Lucas Jellema" userId="7e183fbb-84e0-44b3-9b03-0792bc8d162b" providerId="ADAL" clId="{0163147D-3615-4188-ACA1-FE5221E68B12}" dt="2024-11-26T21:14:57.596" v="430" actId="47"/>
        <pc:sldMkLst>
          <pc:docMk/>
          <pc:sldMk cId="1564005579" sldId="3046"/>
        </pc:sldMkLst>
      </pc:sldChg>
      <pc:sldChg chg="modSp new mod">
        <pc:chgData name="Lucas Jellema" userId="7e183fbb-84e0-44b3-9b03-0792bc8d162b" providerId="ADAL" clId="{0163147D-3615-4188-ACA1-FE5221E68B12}" dt="2024-11-26T21:01:28.686" v="51" actId="20577"/>
        <pc:sldMkLst>
          <pc:docMk/>
          <pc:sldMk cId="2271855926" sldId="3047"/>
        </pc:sldMkLst>
        <pc:spChg chg="mod">
          <ac:chgData name="Lucas Jellema" userId="7e183fbb-84e0-44b3-9b03-0792bc8d162b" providerId="ADAL" clId="{0163147D-3615-4188-ACA1-FE5221E68B12}" dt="2024-11-26T21:01:16.545" v="26" actId="20577"/>
          <ac:spMkLst>
            <pc:docMk/>
            <pc:sldMk cId="2271855926" sldId="3047"/>
            <ac:spMk id="2" creationId="{6FDEB855-95CB-B1F3-D11E-5A9275357B89}"/>
          </ac:spMkLst>
        </pc:spChg>
        <pc:spChg chg="mod">
          <ac:chgData name="Lucas Jellema" userId="7e183fbb-84e0-44b3-9b03-0792bc8d162b" providerId="ADAL" clId="{0163147D-3615-4188-ACA1-FE5221E68B12}" dt="2024-11-26T21:01:28.686" v="51" actId="20577"/>
          <ac:spMkLst>
            <pc:docMk/>
            <pc:sldMk cId="2271855926" sldId="3047"/>
            <ac:spMk id="3" creationId="{7253EE99-7D62-91D1-EA8C-BF04316A1BB1}"/>
          </ac:spMkLst>
        </pc:spChg>
      </pc:sldChg>
      <pc:sldChg chg="modSp new mod modShow modNotesTx">
        <pc:chgData name="Lucas Jellema" userId="7e183fbb-84e0-44b3-9b03-0792bc8d162b" providerId="ADAL" clId="{0163147D-3615-4188-ACA1-FE5221E68B12}" dt="2024-12-01T09:10:24.315" v="2003" actId="729"/>
        <pc:sldMkLst>
          <pc:docMk/>
          <pc:sldMk cId="1340391495" sldId="3048"/>
        </pc:sldMkLst>
        <pc:spChg chg="mod">
          <ac:chgData name="Lucas Jellema" userId="7e183fbb-84e0-44b3-9b03-0792bc8d162b" providerId="ADAL" clId="{0163147D-3615-4188-ACA1-FE5221E68B12}" dt="2024-11-26T21:01:33.649" v="56" actId="20577"/>
          <ac:spMkLst>
            <pc:docMk/>
            <pc:sldMk cId="1340391495" sldId="3048"/>
            <ac:spMk id="2" creationId="{39E87CBB-F2F4-E99A-B90B-E4A8ECFDCC4C}"/>
          </ac:spMkLst>
        </pc:spChg>
        <pc:spChg chg="mod">
          <ac:chgData name="Lucas Jellema" userId="7e183fbb-84e0-44b3-9b03-0792bc8d162b" providerId="ADAL" clId="{0163147D-3615-4188-ACA1-FE5221E68B12}" dt="2024-11-27T06:16:00.247" v="1041" actId="20577"/>
          <ac:spMkLst>
            <pc:docMk/>
            <pc:sldMk cId="1340391495" sldId="3048"/>
            <ac:spMk id="3" creationId="{E6D16CF6-28F9-366D-BB9F-AF2E6E35D58F}"/>
          </ac:spMkLst>
        </pc:spChg>
      </pc:sldChg>
      <pc:sldChg chg="modSp new del mod">
        <pc:chgData name="Lucas Jellema" userId="7e183fbb-84e0-44b3-9b03-0792bc8d162b" providerId="ADAL" clId="{0163147D-3615-4188-ACA1-FE5221E68B12}" dt="2024-12-06T16:10:46.688" v="2371" actId="47"/>
        <pc:sldMkLst>
          <pc:docMk/>
          <pc:sldMk cId="1562338213" sldId="3049"/>
        </pc:sldMkLst>
        <pc:spChg chg="mod">
          <ac:chgData name="Lucas Jellema" userId="7e183fbb-84e0-44b3-9b03-0792bc8d162b" providerId="ADAL" clId="{0163147D-3615-4188-ACA1-FE5221E68B12}" dt="2024-11-26T21:15:07.896" v="455" actId="20577"/>
          <ac:spMkLst>
            <pc:docMk/>
            <pc:sldMk cId="1562338213" sldId="3049"/>
            <ac:spMk id="2" creationId="{8060FB07-B1BC-EF7B-DC92-E0320500AE1B}"/>
          </ac:spMkLst>
        </pc:spChg>
        <pc:spChg chg="mod">
          <ac:chgData name="Lucas Jellema" userId="7e183fbb-84e0-44b3-9b03-0792bc8d162b" providerId="ADAL" clId="{0163147D-3615-4188-ACA1-FE5221E68B12}" dt="2024-11-30T13:40:09.617" v="1103" actId="27636"/>
          <ac:spMkLst>
            <pc:docMk/>
            <pc:sldMk cId="1562338213" sldId="3049"/>
            <ac:spMk id="3" creationId="{019E914A-EC52-1A09-C051-AA15D072CD51}"/>
          </ac:spMkLst>
        </pc:spChg>
      </pc:sldChg>
      <pc:sldChg chg="modSp new mod">
        <pc:chgData name="Lucas Jellema" userId="7e183fbb-84e0-44b3-9b03-0792bc8d162b" providerId="ADAL" clId="{0163147D-3615-4188-ACA1-FE5221E68B12}" dt="2024-11-26T21:22:12.663" v="874" actId="20577"/>
        <pc:sldMkLst>
          <pc:docMk/>
          <pc:sldMk cId="3273714533" sldId="3050"/>
        </pc:sldMkLst>
        <pc:spChg chg="mod">
          <ac:chgData name="Lucas Jellema" userId="7e183fbb-84e0-44b3-9b03-0792bc8d162b" providerId="ADAL" clId="{0163147D-3615-4188-ACA1-FE5221E68B12}" dt="2024-11-26T21:18:32.856" v="689" actId="20577"/>
          <ac:spMkLst>
            <pc:docMk/>
            <pc:sldMk cId="3273714533" sldId="3050"/>
            <ac:spMk id="2" creationId="{D3F20DA7-8A41-8C2D-F60B-5AE2208A3324}"/>
          </ac:spMkLst>
        </pc:spChg>
        <pc:spChg chg="mod">
          <ac:chgData name="Lucas Jellema" userId="7e183fbb-84e0-44b3-9b03-0792bc8d162b" providerId="ADAL" clId="{0163147D-3615-4188-ACA1-FE5221E68B12}" dt="2024-11-26T21:22:12.663" v="874" actId="20577"/>
          <ac:spMkLst>
            <pc:docMk/>
            <pc:sldMk cId="3273714533" sldId="3050"/>
            <ac:spMk id="3" creationId="{FDEA8685-152F-9F9E-F03A-C9993F992CC8}"/>
          </ac:spMkLst>
        </pc:spChg>
      </pc:sldChg>
      <pc:sldChg chg="modSp new mod">
        <pc:chgData name="Lucas Jellema" userId="7e183fbb-84e0-44b3-9b03-0792bc8d162b" providerId="ADAL" clId="{0163147D-3615-4188-ACA1-FE5221E68B12}" dt="2024-11-26T21:22:50.738" v="953" actId="20577"/>
        <pc:sldMkLst>
          <pc:docMk/>
          <pc:sldMk cId="787579768" sldId="3051"/>
        </pc:sldMkLst>
        <pc:spChg chg="mod">
          <ac:chgData name="Lucas Jellema" userId="7e183fbb-84e0-44b3-9b03-0792bc8d162b" providerId="ADAL" clId="{0163147D-3615-4188-ACA1-FE5221E68B12}" dt="2024-11-26T21:22:23.884" v="894" actId="20577"/>
          <ac:spMkLst>
            <pc:docMk/>
            <pc:sldMk cId="787579768" sldId="3051"/>
            <ac:spMk id="2" creationId="{D2D3024F-D0C3-4406-C17E-2869D76D00CA}"/>
          </ac:spMkLst>
        </pc:spChg>
        <pc:spChg chg="mod">
          <ac:chgData name="Lucas Jellema" userId="7e183fbb-84e0-44b3-9b03-0792bc8d162b" providerId="ADAL" clId="{0163147D-3615-4188-ACA1-FE5221E68B12}" dt="2024-11-26T21:22:50.738" v="953" actId="20577"/>
          <ac:spMkLst>
            <pc:docMk/>
            <pc:sldMk cId="787579768" sldId="3051"/>
            <ac:spMk id="3" creationId="{2F924E38-DC8D-C185-96BA-C796577E3865}"/>
          </ac:spMkLst>
        </pc:spChg>
      </pc:sldChg>
      <pc:sldChg chg="addSp delSp add mod">
        <pc:chgData name="Lucas Jellema" userId="7e183fbb-84e0-44b3-9b03-0792bc8d162b" providerId="ADAL" clId="{0163147D-3615-4188-ACA1-FE5221E68B12}" dt="2024-12-06T16:06:48.407" v="2252" actId="22"/>
        <pc:sldMkLst>
          <pc:docMk/>
          <pc:sldMk cId="323928295" sldId="3053"/>
        </pc:sldMkLst>
        <pc:spChg chg="del">
          <ac:chgData name="Lucas Jellema" userId="7e183fbb-84e0-44b3-9b03-0792bc8d162b" providerId="ADAL" clId="{0163147D-3615-4188-ACA1-FE5221E68B12}" dt="2024-11-30T13:23:47.742" v="1050" actId="478"/>
          <ac:spMkLst>
            <pc:docMk/>
            <pc:sldMk cId="323928295" sldId="3053"/>
            <ac:spMk id="12" creationId="{C60B0026-7517-4B4D-85E8-C19D7834AE77}"/>
          </ac:spMkLst>
        </pc:spChg>
        <pc:picChg chg="add del">
          <ac:chgData name="Lucas Jellema" userId="7e183fbb-84e0-44b3-9b03-0792bc8d162b" providerId="ADAL" clId="{0163147D-3615-4188-ACA1-FE5221E68B12}" dt="2024-12-06T16:06:48.407" v="2252" actId="22"/>
          <ac:picMkLst>
            <pc:docMk/>
            <pc:sldMk cId="323928295" sldId="3053"/>
            <ac:picMk id="6" creationId="{166006C9-723C-2922-F317-CEBCA64D1D2F}"/>
          </ac:picMkLst>
        </pc:picChg>
      </pc:sldChg>
      <pc:sldChg chg="delSp modSp add mod">
        <pc:chgData name="Lucas Jellema" userId="7e183fbb-84e0-44b3-9b03-0792bc8d162b" providerId="ADAL" clId="{0163147D-3615-4188-ACA1-FE5221E68B12}" dt="2024-11-30T13:23:52.596" v="1051" actId="478"/>
        <pc:sldMkLst>
          <pc:docMk/>
          <pc:sldMk cId="2215610514" sldId="3054"/>
        </pc:sldMkLst>
        <pc:spChg chg="mod">
          <ac:chgData name="Lucas Jellema" userId="7e183fbb-84e0-44b3-9b03-0792bc8d162b" providerId="ADAL" clId="{0163147D-3615-4188-ACA1-FE5221E68B12}" dt="2024-11-30T13:23:20.890" v="1043" actId="27636"/>
          <ac:spMkLst>
            <pc:docMk/>
            <pc:sldMk cId="2215610514" sldId="3054"/>
            <ac:spMk id="3" creationId="{43115753-C98A-1165-AAED-C0096B1F3B94}"/>
          </ac:spMkLst>
        </pc:spChg>
        <pc:spChg chg="del">
          <ac:chgData name="Lucas Jellema" userId="7e183fbb-84e0-44b3-9b03-0792bc8d162b" providerId="ADAL" clId="{0163147D-3615-4188-ACA1-FE5221E68B12}" dt="2024-11-30T13:23:52.596" v="1051" actId="478"/>
          <ac:spMkLst>
            <pc:docMk/>
            <pc:sldMk cId="2215610514" sldId="3054"/>
            <ac:spMk id="4" creationId="{3F567184-5E2F-BE0E-5080-88A54CD6E4CA}"/>
          </ac:spMkLst>
        </pc:spChg>
      </pc:sldChg>
      <pc:sldChg chg="delSp modSp add mod">
        <pc:chgData name="Lucas Jellema" userId="7e183fbb-84e0-44b3-9b03-0792bc8d162b" providerId="ADAL" clId="{0163147D-3615-4188-ACA1-FE5221E68B12}" dt="2024-11-30T13:24:18.777" v="1059" actId="27636"/>
        <pc:sldMkLst>
          <pc:docMk/>
          <pc:sldMk cId="136958697" sldId="3055"/>
        </pc:sldMkLst>
        <pc:spChg chg="mod">
          <ac:chgData name="Lucas Jellema" userId="7e183fbb-84e0-44b3-9b03-0792bc8d162b" providerId="ADAL" clId="{0163147D-3615-4188-ACA1-FE5221E68B12}" dt="2024-11-30T13:24:18.777" v="1059" actId="27636"/>
          <ac:spMkLst>
            <pc:docMk/>
            <pc:sldMk cId="136958697" sldId="3055"/>
            <ac:spMk id="3" creationId="{8B6B63FB-C02D-7603-0FEC-0AD50BEAA2AE}"/>
          </ac:spMkLst>
        </pc:spChg>
        <pc:spChg chg="del">
          <ac:chgData name="Lucas Jellema" userId="7e183fbb-84e0-44b3-9b03-0792bc8d162b" providerId="ADAL" clId="{0163147D-3615-4188-ACA1-FE5221E68B12}" dt="2024-11-30T13:24:05.714" v="1053" actId="478"/>
          <ac:spMkLst>
            <pc:docMk/>
            <pc:sldMk cId="136958697" sldId="3055"/>
            <ac:spMk id="4" creationId="{A1A6E9B8-7118-7003-7735-4292A4B338A0}"/>
          </ac:spMkLst>
        </pc:spChg>
      </pc:sldChg>
      <pc:sldChg chg="delSp modSp add del mod">
        <pc:chgData name="Lucas Jellema" userId="7e183fbb-84e0-44b3-9b03-0792bc8d162b" providerId="ADAL" clId="{0163147D-3615-4188-ACA1-FE5221E68B12}" dt="2024-11-30T13:28:40.313" v="1076" actId="1076"/>
        <pc:sldMkLst>
          <pc:docMk/>
          <pc:sldMk cId="2362001497" sldId="3057"/>
        </pc:sldMkLst>
        <pc:spChg chg="mod">
          <ac:chgData name="Lucas Jellema" userId="7e183fbb-84e0-44b3-9b03-0792bc8d162b" providerId="ADAL" clId="{0163147D-3615-4188-ACA1-FE5221E68B12}" dt="2024-11-30T13:28:40.313" v="1076" actId="1076"/>
          <ac:spMkLst>
            <pc:docMk/>
            <pc:sldMk cId="2362001497" sldId="3057"/>
            <ac:spMk id="2" creationId="{991CD185-6841-537E-1717-92B461B76946}"/>
          </ac:spMkLst>
        </pc:spChg>
        <pc:spChg chg="del">
          <ac:chgData name="Lucas Jellema" userId="7e183fbb-84e0-44b3-9b03-0792bc8d162b" providerId="ADAL" clId="{0163147D-3615-4188-ACA1-FE5221E68B12}" dt="2024-11-30T13:28:36.649" v="1075" actId="478"/>
          <ac:spMkLst>
            <pc:docMk/>
            <pc:sldMk cId="2362001497" sldId="3057"/>
            <ac:spMk id="4" creationId="{1BB6FFC1-FCC9-8961-6ECC-A6B0302288D5}"/>
          </ac:spMkLst>
        </pc:spChg>
        <pc:spChg chg="mod">
          <ac:chgData name="Lucas Jellema" userId="7e183fbb-84e0-44b3-9b03-0792bc8d162b" providerId="ADAL" clId="{0163147D-3615-4188-ACA1-FE5221E68B12}" dt="2024-11-30T13:28:25.537" v="1074" actId="14100"/>
          <ac:spMkLst>
            <pc:docMk/>
            <pc:sldMk cId="2362001497" sldId="3057"/>
            <ac:spMk id="19" creationId="{DC28C5F0-83B9-5C5E-895C-F2D2CF7F0D65}"/>
          </ac:spMkLst>
        </pc:spChg>
      </pc:sldChg>
      <pc:sldChg chg="delSp modSp add mod">
        <pc:chgData name="Lucas Jellema" userId="7e183fbb-84e0-44b3-9b03-0792bc8d162b" providerId="ADAL" clId="{0163147D-3615-4188-ACA1-FE5221E68B12}" dt="2024-11-30T13:24:24.740" v="1060" actId="14100"/>
        <pc:sldMkLst>
          <pc:docMk/>
          <pc:sldMk cId="3521300599" sldId="3058"/>
        </pc:sldMkLst>
        <pc:spChg chg="del">
          <ac:chgData name="Lucas Jellema" userId="7e183fbb-84e0-44b3-9b03-0792bc8d162b" providerId="ADAL" clId="{0163147D-3615-4188-ACA1-FE5221E68B12}" dt="2024-11-30T13:23:58.278" v="1052" actId="478"/>
          <ac:spMkLst>
            <pc:docMk/>
            <pc:sldMk cId="3521300599" sldId="3058"/>
            <ac:spMk id="4" creationId="{3F567184-5E2F-BE0E-5080-88A54CD6E4CA}"/>
          </ac:spMkLst>
        </pc:spChg>
        <pc:picChg chg="mod">
          <ac:chgData name="Lucas Jellema" userId="7e183fbb-84e0-44b3-9b03-0792bc8d162b" providerId="ADAL" clId="{0163147D-3615-4188-ACA1-FE5221E68B12}" dt="2024-11-30T13:24:24.740" v="1060" actId="14100"/>
          <ac:picMkLst>
            <pc:docMk/>
            <pc:sldMk cId="3521300599" sldId="3058"/>
            <ac:picMk id="7" creationId="{04303B21-E12D-026C-219D-E85DF8DF2472}"/>
          </ac:picMkLst>
        </pc:picChg>
      </pc:sldChg>
      <pc:sldChg chg="modSp add mod ord">
        <pc:chgData name="Lucas Jellema" userId="7e183fbb-84e0-44b3-9b03-0792bc8d162b" providerId="ADAL" clId="{0163147D-3615-4188-ACA1-FE5221E68B12}" dt="2024-11-30T13:40:22.358" v="1107" actId="27636"/>
        <pc:sldMkLst>
          <pc:docMk/>
          <pc:sldMk cId="2258077662" sldId="3059"/>
        </pc:sldMkLst>
        <pc:spChg chg="mod">
          <ac:chgData name="Lucas Jellema" userId="7e183fbb-84e0-44b3-9b03-0792bc8d162b" providerId="ADAL" clId="{0163147D-3615-4188-ACA1-FE5221E68B12}" dt="2024-11-30T13:40:03.725" v="1101" actId="20577"/>
          <ac:spMkLst>
            <pc:docMk/>
            <pc:sldMk cId="2258077662" sldId="3059"/>
            <ac:spMk id="2" creationId="{8060FB07-B1BC-EF7B-DC92-E0320500AE1B}"/>
          </ac:spMkLst>
        </pc:spChg>
        <pc:spChg chg="mod">
          <ac:chgData name="Lucas Jellema" userId="7e183fbb-84e0-44b3-9b03-0792bc8d162b" providerId="ADAL" clId="{0163147D-3615-4188-ACA1-FE5221E68B12}" dt="2024-11-30T13:40:22.358" v="1107" actId="27636"/>
          <ac:spMkLst>
            <pc:docMk/>
            <pc:sldMk cId="2258077662" sldId="3059"/>
            <ac:spMk id="3" creationId="{019E914A-EC52-1A09-C051-AA15D072CD51}"/>
          </ac:spMkLst>
        </pc:spChg>
      </pc:sldChg>
      <pc:sldChg chg="addSp modSp new mod modAnim">
        <pc:chgData name="Lucas Jellema" userId="7e183fbb-84e0-44b3-9b03-0792bc8d162b" providerId="ADAL" clId="{0163147D-3615-4188-ACA1-FE5221E68B12}" dt="2024-12-01T08:09:29.626" v="1167"/>
        <pc:sldMkLst>
          <pc:docMk/>
          <pc:sldMk cId="3670953102" sldId="3060"/>
        </pc:sldMkLst>
        <pc:spChg chg="mod">
          <ac:chgData name="Lucas Jellema" userId="7e183fbb-84e0-44b3-9b03-0792bc8d162b" providerId="ADAL" clId="{0163147D-3615-4188-ACA1-FE5221E68B12}" dt="2024-12-01T08:05:08.696" v="1145" actId="20577"/>
          <ac:spMkLst>
            <pc:docMk/>
            <pc:sldMk cId="3670953102" sldId="3060"/>
            <ac:spMk id="2" creationId="{89E3F0C9-F1A1-DAD0-A040-39FF5D4F70D4}"/>
          </ac:spMkLst>
        </pc:spChg>
        <pc:spChg chg="mod">
          <ac:chgData name="Lucas Jellema" userId="7e183fbb-84e0-44b3-9b03-0792bc8d162b" providerId="ADAL" clId="{0163147D-3615-4188-ACA1-FE5221E68B12}" dt="2024-12-01T08:08:53.852" v="1162" actId="14100"/>
          <ac:spMkLst>
            <pc:docMk/>
            <pc:sldMk cId="3670953102" sldId="3060"/>
            <ac:spMk id="3" creationId="{14488815-9C6F-3F98-A4B0-410548739592}"/>
          </ac:spMkLst>
        </pc:spChg>
        <pc:picChg chg="add mod">
          <ac:chgData name="Lucas Jellema" userId="7e183fbb-84e0-44b3-9b03-0792bc8d162b" providerId="ADAL" clId="{0163147D-3615-4188-ACA1-FE5221E68B12}" dt="2024-12-01T08:08:38.117" v="1159" actId="14100"/>
          <ac:picMkLst>
            <pc:docMk/>
            <pc:sldMk cId="3670953102" sldId="3060"/>
            <ac:picMk id="1026" creationId="{64DE8690-893A-685B-83E2-970C0108588D}"/>
          </ac:picMkLst>
        </pc:picChg>
        <pc:picChg chg="add mod">
          <ac:chgData name="Lucas Jellema" userId="7e183fbb-84e0-44b3-9b03-0792bc8d162b" providerId="ADAL" clId="{0163147D-3615-4188-ACA1-FE5221E68B12}" dt="2024-12-01T08:08:45.225" v="1161" actId="1076"/>
          <ac:picMkLst>
            <pc:docMk/>
            <pc:sldMk cId="3670953102" sldId="3060"/>
            <ac:picMk id="1028" creationId="{C8603D05-AC2D-3186-5FED-2EB3E9E606BD}"/>
          </ac:picMkLst>
        </pc:picChg>
      </pc:sldChg>
      <pc:sldChg chg="addSp modSp new mod">
        <pc:chgData name="Lucas Jellema" userId="7e183fbb-84e0-44b3-9b03-0792bc8d162b" providerId="ADAL" clId="{0163147D-3615-4188-ACA1-FE5221E68B12}" dt="2024-12-01T08:12:55.770" v="1208" actId="1076"/>
        <pc:sldMkLst>
          <pc:docMk/>
          <pc:sldMk cId="3167631106" sldId="3061"/>
        </pc:sldMkLst>
        <pc:picChg chg="add mod modCrop">
          <ac:chgData name="Lucas Jellema" userId="7e183fbb-84e0-44b3-9b03-0792bc8d162b" providerId="ADAL" clId="{0163147D-3615-4188-ACA1-FE5221E68B12}" dt="2024-12-01T08:12:55.770" v="1208" actId="1076"/>
          <ac:picMkLst>
            <pc:docMk/>
            <pc:sldMk cId="3167631106" sldId="3061"/>
            <ac:picMk id="5" creationId="{54DCC71B-39EC-DD2C-CB9E-82F871D153B9}"/>
          </ac:picMkLst>
        </pc:picChg>
        <pc:picChg chg="add mod modCrop">
          <ac:chgData name="Lucas Jellema" userId="7e183fbb-84e0-44b3-9b03-0792bc8d162b" providerId="ADAL" clId="{0163147D-3615-4188-ACA1-FE5221E68B12}" dt="2024-12-01T08:12:29.806" v="1201" actId="14100"/>
          <ac:picMkLst>
            <pc:docMk/>
            <pc:sldMk cId="3167631106" sldId="3061"/>
            <ac:picMk id="6" creationId="{2F5C3A3F-EC8D-8DA4-4948-F19BDF730495}"/>
          </ac:picMkLst>
        </pc:picChg>
      </pc:sldChg>
      <pc:sldChg chg="addSp delSp modSp add mod modTransition modAnim">
        <pc:chgData name="Lucas Jellema" userId="7e183fbb-84e0-44b3-9b03-0792bc8d162b" providerId="ADAL" clId="{0163147D-3615-4188-ACA1-FE5221E68B12}" dt="2024-12-01T08:11:46.232" v="1193"/>
        <pc:sldMkLst>
          <pc:docMk/>
          <pc:sldMk cId="4105189771" sldId="3062"/>
        </pc:sldMkLst>
        <pc:spChg chg="mod">
          <ac:chgData name="Lucas Jellema" userId="7e183fbb-84e0-44b3-9b03-0792bc8d162b" providerId="ADAL" clId="{0163147D-3615-4188-ACA1-FE5221E68B12}" dt="2024-12-01T08:11:04.497" v="1185" actId="1076"/>
          <ac:spMkLst>
            <pc:docMk/>
            <pc:sldMk cId="4105189771" sldId="3062"/>
            <ac:spMk id="3" creationId="{14488815-9C6F-3F98-A4B0-410548739592}"/>
          </ac:spMkLst>
        </pc:spChg>
        <pc:picChg chg="add mod">
          <ac:chgData name="Lucas Jellema" userId="7e183fbb-84e0-44b3-9b03-0792bc8d162b" providerId="ADAL" clId="{0163147D-3615-4188-ACA1-FE5221E68B12}" dt="2024-12-01T08:11:15.197" v="1187" actId="1440"/>
          <ac:picMkLst>
            <pc:docMk/>
            <pc:sldMk cId="4105189771" sldId="3062"/>
            <ac:picMk id="5" creationId="{9F3CC1A7-DB68-4ED5-03FC-1F1A63AFC5A0}"/>
          </ac:picMkLst>
        </pc:picChg>
        <pc:picChg chg="mod">
          <ac:chgData name="Lucas Jellema" userId="7e183fbb-84e0-44b3-9b03-0792bc8d162b" providerId="ADAL" clId="{0163147D-3615-4188-ACA1-FE5221E68B12}" dt="2024-12-01T08:11:11.675" v="1186" actId="1076"/>
          <ac:picMkLst>
            <pc:docMk/>
            <pc:sldMk cId="4105189771" sldId="3062"/>
            <ac:picMk id="1026" creationId="{64DE8690-893A-685B-83E2-970C0108588D}"/>
          </ac:picMkLst>
        </pc:picChg>
        <pc:picChg chg="del">
          <ac:chgData name="Lucas Jellema" userId="7e183fbb-84e0-44b3-9b03-0792bc8d162b" providerId="ADAL" clId="{0163147D-3615-4188-ACA1-FE5221E68B12}" dt="2024-12-01T08:09:36.247" v="1168" actId="478"/>
          <ac:picMkLst>
            <pc:docMk/>
            <pc:sldMk cId="4105189771" sldId="3062"/>
            <ac:picMk id="1028" creationId="{C8603D05-AC2D-3186-5FED-2EB3E9E606BD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1T08:26:28.804" v="1452"/>
        <pc:sldMkLst>
          <pc:docMk/>
          <pc:sldMk cId="2917262221" sldId="3063"/>
        </pc:sldMkLst>
        <pc:spChg chg="add mod">
          <ac:chgData name="Lucas Jellema" userId="7e183fbb-84e0-44b3-9b03-0792bc8d162b" providerId="ADAL" clId="{0163147D-3615-4188-ACA1-FE5221E68B12}" dt="2024-12-01T08:14:55.774" v="1225" actId="14100"/>
          <ac:spMkLst>
            <pc:docMk/>
            <pc:sldMk cId="2917262221" sldId="3063"/>
            <ac:spMk id="9" creationId="{CB551E07-3A09-F953-CD3F-B162BFDB409E}"/>
          </ac:spMkLst>
        </pc:spChg>
        <pc:spChg chg="add mod">
          <ac:chgData name="Lucas Jellema" userId="7e183fbb-84e0-44b3-9b03-0792bc8d162b" providerId="ADAL" clId="{0163147D-3615-4188-ACA1-FE5221E68B12}" dt="2024-12-01T08:15:01.678" v="1231" actId="20577"/>
          <ac:spMkLst>
            <pc:docMk/>
            <pc:sldMk cId="2917262221" sldId="3063"/>
            <ac:spMk id="10" creationId="{265033A5-B4FA-4694-875C-3D0C10936177}"/>
          </ac:spMkLst>
        </pc:spChg>
        <pc:spChg chg="add mod">
          <ac:chgData name="Lucas Jellema" userId="7e183fbb-84e0-44b3-9b03-0792bc8d162b" providerId="ADAL" clId="{0163147D-3615-4188-ACA1-FE5221E68B12}" dt="2024-12-01T08:15:10.406" v="1237" actId="20577"/>
          <ac:spMkLst>
            <pc:docMk/>
            <pc:sldMk cId="2917262221" sldId="3063"/>
            <ac:spMk id="11" creationId="{B4CABBA7-1A5A-B434-CCE6-50EBBC35830F}"/>
          </ac:spMkLst>
        </pc:spChg>
        <pc:picChg chg="add mod">
          <ac:chgData name="Lucas Jellema" userId="7e183fbb-84e0-44b3-9b03-0792bc8d162b" providerId="ADAL" clId="{0163147D-3615-4188-ACA1-FE5221E68B12}" dt="2024-12-01T08:14:23.033" v="1216" actId="1440"/>
          <ac:picMkLst>
            <pc:docMk/>
            <pc:sldMk cId="2917262221" sldId="3063"/>
            <ac:picMk id="5" creationId="{F21B4144-3638-78B3-2E44-6F2EC69C3491}"/>
          </ac:picMkLst>
        </pc:picChg>
        <pc:picChg chg="add mod">
          <ac:chgData name="Lucas Jellema" userId="7e183fbb-84e0-44b3-9b03-0792bc8d162b" providerId="ADAL" clId="{0163147D-3615-4188-ACA1-FE5221E68B12}" dt="2024-12-01T08:14:20.008" v="1215" actId="1440"/>
          <ac:picMkLst>
            <pc:docMk/>
            <pc:sldMk cId="2917262221" sldId="3063"/>
            <ac:picMk id="7" creationId="{64D58E6C-83ED-2EED-4BD6-DF57AE7E1B74}"/>
          </ac:picMkLst>
        </pc:picChg>
        <pc:picChg chg="add mod">
          <ac:chgData name="Lucas Jellema" userId="7e183fbb-84e0-44b3-9b03-0792bc8d162b" providerId="ADAL" clId="{0163147D-3615-4188-ACA1-FE5221E68B12}" dt="2024-12-01T08:14:39.700" v="1218" actId="1076"/>
          <ac:picMkLst>
            <pc:docMk/>
            <pc:sldMk cId="2917262221" sldId="3063"/>
            <ac:picMk id="8" creationId="{D965408A-5F60-EAC2-92C9-465AAC715EB5}"/>
          </ac:picMkLst>
        </pc:picChg>
      </pc:sldChg>
      <pc:sldChg chg="addSp delSp modSp new del mod">
        <pc:chgData name="Lucas Jellema" userId="7e183fbb-84e0-44b3-9b03-0792bc8d162b" providerId="ADAL" clId="{0163147D-3615-4188-ACA1-FE5221E68B12}" dt="2024-12-01T08:21:50.133" v="1371" actId="47"/>
        <pc:sldMkLst>
          <pc:docMk/>
          <pc:sldMk cId="3810974141" sldId="3064"/>
        </pc:sldMkLst>
        <pc:spChg chg="del">
          <ac:chgData name="Lucas Jellema" userId="7e183fbb-84e0-44b3-9b03-0792bc8d162b" providerId="ADAL" clId="{0163147D-3615-4188-ACA1-FE5221E68B12}" dt="2024-12-01T08:20:08.272" v="1310" actId="478"/>
          <ac:spMkLst>
            <pc:docMk/>
            <pc:sldMk cId="3810974141" sldId="3064"/>
            <ac:spMk id="2" creationId="{43EB03A6-AB4A-D77C-9BD5-9DB59B9CBAF1}"/>
          </ac:spMkLst>
        </pc:spChg>
        <pc:spChg chg="del">
          <ac:chgData name="Lucas Jellema" userId="7e183fbb-84e0-44b3-9b03-0792bc8d162b" providerId="ADAL" clId="{0163147D-3615-4188-ACA1-FE5221E68B12}" dt="2024-12-01T08:20:08.272" v="1310" actId="478"/>
          <ac:spMkLst>
            <pc:docMk/>
            <pc:sldMk cId="3810974141" sldId="3064"/>
            <ac:spMk id="3" creationId="{DE8B2384-4A1D-E4A1-3CC1-864A1EB26DBC}"/>
          </ac:spMkLst>
        </pc:spChg>
        <pc:spChg chg="add mod">
          <ac:chgData name="Lucas Jellema" userId="7e183fbb-84e0-44b3-9b03-0792bc8d162b" providerId="ADAL" clId="{0163147D-3615-4188-ACA1-FE5221E68B12}" dt="2024-12-01T08:20:12.387" v="1335" actId="1038"/>
          <ac:spMkLst>
            <pc:docMk/>
            <pc:sldMk cId="3810974141" sldId="3064"/>
            <ac:spMk id="4" creationId="{1B95F543-52A4-A98C-4582-32FCB496555B}"/>
          </ac:spMkLst>
        </pc:spChg>
        <pc:spChg chg="add mod">
          <ac:chgData name="Lucas Jellema" userId="7e183fbb-84e0-44b3-9b03-0792bc8d162b" providerId="ADAL" clId="{0163147D-3615-4188-ACA1-FE5221E68B12}" dt="2024-12-01T08:20:12.387" v="1335" actId="1038"/>
          <ac:spMkLst>
            <pc:docMk/>
            <pc:sldMk cId="3810974141" sldId="3064"/>
            <ac:spMk id="5" creationId="{065A134D-8332-500F-E5D9-8E2F9EB7B4A5}"/>
          </ac:spMkLst>
        </pc:spChg>
      </pc:sldChg>
      <pc:sldChg chg="add del">
        <pc:chgData name="Lucas Jellema" userId="7e183fbb-84e0-44b3-9b03-0792bc8d162b" providerId="ADAL" clId="{0163147D-3615-4188-ACA1-FE5221E68B12}" dt="2024-12-01T08:21:50.133" v="1371" actId="47"/>
        <pc:sldMkLst>
          <pc:docMk/>
          <pc:sldMk cId="3352257086" sldId="3065"/>
        </pc:sldMkLst>
      </pc:sldChg>
      <pc:sldChg chg="modSp add del mod">
        <pc:chgData name="Lucas Jellema" userId="7e183fbb-84e0-44b3-9b03-0792bc8d162b" providerId="ADAL" clId="{0163147D-3615-4188-ACA1-FE5221E68B12}" dt="2024-12-01T08:24:36.507" v="1401" actId="47"/>
        <pc:sldMkLst>
          <pc:docMk/>
          <pc:sldMk cId="2709712214" sldId="3066"/>
        </pc:sldMkLst>
        <pc:spChg chg="mod">
          <ac:chgData name="Lucas Jellema" userId="7e183fbb-84e0-44b3-9b03-0792bc8d162b" providerId="ADAL" clId="{0163147D-3615-4188-ACA1-FE5221E68B12}" dt="2024-12-01T08:21:40.638" v="1369" actId="6549"/>
          <ac:spMkLst>
            <pc:docMk/>
            <pc:sldMk cId="2709712214" sldId="3066"/>
            <ac:spMk id="5" creationId="{065A134D-8332-500F-E5D9-8E2F9EB7B4A5}"/>
          </ac:spMkLst>
        </pc:spChg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1005949991" sldId="3067"/>
        </pc:sldMkLst>
      </pc:sldChg>
      <pc:sldChg chg="add del">
        <pc:chgData name="Lucas Jellema" userId="7e183fbb-84e0-44b3-9b03-0792bc8d162b" providerId="ADAL" clId="{0163147D-3615-4188-ACA1-FE5221E68B12}" dt="2024-12-01T08:21:45.125" v="1370" actId="47"/>
        <pc:sldMkLst>
          <pc:docMk/>
          <pc:sldMk cId="3681204802" sldId="3067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4028409289" sldId="3068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2044093933" sldId="3069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1360771892" sldId="3070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4156220168" sldId="3071"/>
        </pc:sldMkLst>
      </pc:sldChg>
      <pc:sldChg chg="add del">
        <pc:chgData name="Lucas Jellema" userId="7e183fbb-84e0-44b3-9b03-0792bc8d162b" providerId="ADAL" clId="{0163147D-3615-4188-ACA1-FE5221E68B12}" dt="2024-12-01T08:24:36.507" v="1401" actId="47"/>
        <pc:sldMkLst>
          <pc:docMk/>
          <pc:sldMk cId="2949295365" sldId="3072"/>
        </pc:sldMkLst>
      </pc:sldChg>
      <pc:sldChg chg="modSp add mod">
        <pc:chgData name="Lucas Jellema" userId="7e183fbb-84e0-44b3-9b03-0792bc8d162b" providerId="ADAL" clId="{0163147D-3615-4188-ACA1-FE5221E68B12}" dt="2024-12-01T08:26:19.698" v="1451" actId="20577"/>
        <pc:sldMkLst>
          <pc:docMk/>
          <pc:sldMk cId="738646855" sldId="3073"/>
        </pc:sldMkLst>
        <pc:spChg chg="mod">
          <ac:chgData name="Lucas Jellema" userId="7e183fbb-84e0-44b3-9b03-0792bc8d162b" providerId="ADAL" clId="{0163147D-3615-4188-ACA1-FE5221E68B12}" dt="2024-12-01T08:26:19.698" v="1451" actId="20577"/>
          <ac:spMkLst>
            <pc:docMk/>
            <pc:sldMk cId="738646855" sldId="3073"/>
            <ac:spMk id="5" creationId="{065A134D-8332-500F-E5D9-8E2F9EB7B4A5}"/>
          </ac:spMkLst>
        </pc:spChg>
      </pc:sldChg>
      <pc:sldChg chg="addSp delSp modSp add mod modTransition">
        <pc:chgData name="Lucas Jellema" userId="7e183fbb-84e0-44b3-9b03-0792bc8d162b" providerId="ADAL" clId="{0163147D-3615-4188-ACA1-FE5221E68B12}" dt="2024-12-01T08:30:31.813" v="1769" actId="478"/>
        <pc:sldMkLst>
          <pc:docMk/>
          <pc:sldMk cId="2479150700" sldId="3074"/>
        </pc:sldMkLst>
        <pc:spChg chg="add del mod">
          <ac:chgData name="Lucas Jellema" userId="7e183fbb-84e0-44b3-9b03-0792bc8d162b" providerId="ADAL" clId="{0163147D-3615-4188-ACA1-FE5221E68B12}" dt="2024-12-01T08:30:31.813" v="1769" actId="478"/>
          <ac:spMkLst>
            <pc:docMk/>
            <pc:sldMk cId="2479150700" sldId="3074"/>
            <ac:spMk id="2" creationId="{6859F9DC-24E4-14CB-6024-A1D90A0F73EA}"/>
          </ac:spMkLst>
        </pc:spChg>
      </pc:sldChg>
      <pc:sldChg chg="add">
        <pc:chgData name="Lucas Jellema" userId="7e183fbb-84e0-44b3-9b03-0792bc8d162b" providerId="ADAL" clId="{0163147D-3615-4188-ACA1-FE5221E68B12}" dt="2024-12-01T08:22:43.451" v="1384" actId="2890"/>
        <pc:sldMkLst>
          <pc:docMk/>
          <pc:sldMk cId="2328673036" sldId="3075"/>
        </pc:sldMkLst>
      </pc:sldChg>
      <pc:sldChg chg="add">
        <pc:chgData name="Lucas Jellema" userId="7e183fbb-84e0-44b3-9b03-0792bc8d162b" providerId="ADAL" clId="{0163147D-3615-4188-ACA1-FE5221E68B12}" dt="2024-12-01T08:23:03.551" v="1386" actId="2890"/>
        <pc:sldMkLst>
          <pc:docMk/>
          <pc:sldMk cId="4168662214" sldId="3076"/>
        </pc:sldMkLst>
      </pc:sldChg>
      <pc:sldChg chg="add">
        <pc:chgData name="Lucas Jellema" userId="7e183fbb-84e0-44b3-9b03-0792bc8d162b" providerId="ADAL" clId="{0163147D-3615-4188-ACA1-FE5221E68B12}" dt="2024-12-01T08:23:19.890" v="1388" actId="2890"/>
        <pc:sldMkLst>
          <pc:docMk/>
          <pc:sldMk cId="24558956" sldId="3077"/>
        </pc:sldMkLst>
      </pc:sldChg>
      <pc:sldChg chg="add">
        <pc:chgData name="Lucas Jellema" userId="7e183fbb-84e0-44b3-9b03-0792bc8d162b" providerId="ADAL" clId="{0163147D-3615-4188-ACA1-FE5221E68B12}" dt="2024-12-01T08:23:29.764" v="1390" actId="2890"/>
        <pc:sldMkLst>
          <pc:docMk/>
          <pc:sldMk cId="3200122439" sldId="3078"/>
        </pc:sldMkLst>
      </pc:sldChg>
      <pc:sldChg chg="add">
        <pc:chgData name="Lucas Jellema" userId="7e183fbb-84e0-44b3-9b03-0792bc8d162b" providerId="ADAL" clId="{0163147D-3615-4188-ACA1-FE5221E68B12}" dt="2024-12-01T08:23:51.810" v="1392" actId="2890"/>
        <pc:sldMkLst>
          <pc:docMk/>
          <pc:sldMk cId="389512195" sldId="3079"/>
        </pc:sldMkLst>
      </pc:sldChg>
      <pc:sldChg chg="add">
        <pc:chgData name="Lucas Jellema" userId="7e183fbb-84e0-44b3-9b03-0792bc8d162b" providerId="ADAL" clId="{0163147D-3615-4188-ACA1-FE5221E68B12}" dt="2024-12-01T08:23:58.287" v="1394" actId="2890"/>
        <pc:sldMkLst>
          <pc:docMk/>
          <pc:sldMk cId="1621320292" sldId="3080"/>
        </pc:sldMkLst>
      </pc:sldChg>
      <pc:sldChg chg="add">
        <pc:chgData name="Lucas Jellema" userId="7e183fbb-84e0-44b3-9b03-0792bc8d162b" providerId="ADAL" clId="{0163147D-3615-4188-ACA1-FE5221E68B12}" dt="2024-12-01T08:24:13.398" v="1396" actId="2890"/>
        <pc:sldMkLst>
          <pc:docMk/>
          <pc:sldMk cId="2155558829" sldId="3081"/>
        </pc:sldMkLst>
      </pc:sldChg>
      <pc:sldChg chg="add">
        <pc:chgData name="Lucas Jellema" userId="7e183fbb-84e0-44b3-9b03-0792bc8d162b" providerId="ADAL" clId="{0163147D-3615-4188-ACA1-FE5221E68B12}" dt="2024-12-01T08:24:25.566" v="1398" actId="2890"/>
        <pc:sldMkLst>
          <pc:docMk/>
          <pc:sldMk cId="3691337147" sldId="3082"/>
        </pc:sldMkLst>
      </pc:sldChg>
      <pc:sldChg chg="modSp add mod">
        <pc:chgData name="Lucas Jellema" userId="7e183fbb-84e0-44b3-9b03-0792bc8d162b" providerId="ADAL" clId="{0163147D-3615-4188-ACA1-FE5221E68B12}" dt="2024-12-01T08:25:29.904" v="1427" actId="20577"/>
        <pc:sldMkLst>
          <pc:docMk/>
          <pc:sldMk cId="3998153782" sldId="3083"/>
        </pc:sldMkLst>
        <pc:spChg chg="mod">
          <ac:chgData name="Lucas Jellema" userId="7e183fbb-84e0-44b3-9b03-0792bc8d162b" providerId="ADAL" clId="{0163147D-3615-4188-ACA1-FE5221E68B12}" dt="2024-12-01T08:25:29.904" v="1427" actId="20577"/>
          <ac:spMkLst>
            <pc:docMk/>
            <pc:sldMk cId="3998153782" sldId="3083"/>
            <ac:spMk id="5" creationId="{065A134D-8332-500F-E5D9-8E2F9EB7B4A5}"/>
          </ac:spMkLst>
        </pc:spChg>
      </pc:sldChg>
      <pc:sldChg chg="add">
        <pc:chgData name="Lucas Jellema" userId="7e183fbb-84e0-44b3-9b03-0792bc8d162b" providerId="ADAL" clId="{0163147D-3615-4188-ACA1-FE5221E68B12}" dt="2024-12-01T08:26:13.489" v="1449" actId="2890"/>
        <pc:sldMkLst>
          <pc:docMk/>
          <pc:sldMk cId="985479008" sldId="3084"/>
        </pc:sldMkLst>
      </pc:sldChg>
      <pc:sldChg chg="add">
        <pc:chgData name="Lucas Jellema" userId="7e183fbb-84e0-44b3-9b03-0792bc8d162b" providerId="ADAL" clId="{0163147D-3615-4188-ACA1-FE5221E68B12}" dt="2024-12-01T08:30:27.472" v="1768" actId="2890"/>
        <pc:sldMkLst>
          <pc:docMk/>
          <pc:sldMk cId="380327336" sldId="3085"/>
        </pc:sldMkLst>
      </pc:sldChg>
      <pc:sldChg chg="addSp modSp new mod modAnim">
        <pc:chgData name="Lucas Jellema" userId="7e183fbb-84e0-44b3-9b03-0792bc8d162b" providerId="ADAL" clId="{0163147D-3615-4188-ACA1-FE5221E68B12}" dt="2024-12-01T08:55:27.276" v="1897" actId="1076"/>
        <pc:sldMkLst>
          <pc:docMk/>
          <pc:sldMk cId="2774753944" sldId="3086"/>
        </pc:sldMkLst>
        <pc:spChg chg="mod">
          <ac:chgData name="Lucas Jellema" userId="7e183fbb-84e0-44b3-9b03-0792bc8d162b" providerId="ADAL" clId="{0163147D-3615-4188-ACA1-FE5221E68B12}" dt="2024-12-01T08:31:13.499" v="1774" actId="20577"/>
          <ac:spMkLst>
            <pc:docMk/>
            <pc:sldMk cId="2774753944" sldId="3086"/>
            <ac:spMk id="2" creationId="{B67377D4-5A6F-4DC0-EE7E-7622FC995698}"/>
          </ac:spMkLst>
        </pc:spChg>
        <pc:spChg chg="add mod">
          <ac:chgData name="Lucas Jellema" userId="7e183fbb-84e0-44b3-9b03-0792bc8d162b" providerId="ADAL" clId="{0163147D-3615-4188-ACA1-FE5221E68B12}" dt="2024-12-01T08:31:54.926" v="1803" actId="13822"/>
          <ac:spMkLst>
            <pc:docMk/>
            <pc:sldMk cId="2774753944" sldId="3086"/>
            <ac:spMk id="4" creationId="{FFA0F63B-8149-394F-EBBF-9FC857DD7DF5}"/>
          </ac:spMkLst>
        </pc:spChg>
        <pc:spChg chg="add mod ord">
          <ac:chgData name="Lucas Jellema" userId="7e183fbb-84e0-44b3-9b03-0792bc8d162b" providerId="ADAL" clId="{0163147D-3615-4188-ACA1-FE5221E68B12}" dt="2024-12-01T08:32:00.021" v="1804" actId="14100"/>
          <ac:spMkLst>
            <pc:docMk/>
            <pc:sldMk cId="2774753944" sldId="3086"/>
            <ac:spMk id="5" creationId="{8A54E687-9F41-74DB-4645-E73EB5B049C0}"/>
          </ac:spMkLst>
        </pc:spChg>
        <pc:spChg chg="add mod">
          <ac:chgData name="Lucas Jellema" userId="7e183fbb-84e0-44b3-9b03-0792bc8d162b" providerId="ADAL" clId="{0163147D-3615-4188-ACA1-FE5221E68B12}" dt="2024-12-01T08:32:16.486" v="1814" actId="207"/>
          <ac:spMkLst>
            <pc:docMk/>
            <pc:sldMk cId="2774753944" sldId="3086"/>
            <ac:spMk id="6" creationId="{6C64DBC0-2553-BF6A-8A3D-41BFB60EC9D7}"/>
          </ac:spMkLst>
        </pc:spChg>
        <pc:spChg chg="add mod">
          <ac:chgData name="Lucas Jellema" userId="7e183fbb-84e0-44b3-9b03-0792bc8d162b" providerId="ADAL" clId="{0163147D-3615-4188-ACA1-FE5221E68B12}" dt="2024-12-01T08:32:56.150" v="1829" actId="20577"/>
          <ac:spMkLst>
            <pc:docMk/>
            <pc:sldMk cId="2774753944" sldId="3086"/>
            <ac:spMk id="7" creationId="{2C0484A5-096A-F1D0-A706-DF68B068FFF5}"/>
          </ac:spMkLst>
        </pc:spChg>
        <pc:spChg chg="add mod">
          <ac:chgData name="Lucas Jellema" userId="7e183fbb-84e0-44b3-9b03-0792bc8d162b" providerId="ADAL" clId="{0163147D-3615-4188-ACA1-FE5221E68B12}" dt="2024-12-01T08:33:15.064" v="1832" actId="13822"/>
          <ac:spMkLst>
            <pc:docMk/>
            <pc:sldMk cId="2774753944" sldId="3086"/>
            <ac:spMk id="10" creationId="{1540C592-3FD8-27F5-A096-393974579D87}"/>
          </ac:spMkLst>
        </pc:spChg>
        <pc:spChg chg="add mod">
          <ac:chgData name="Lucas Jellema" userId="7e183fbb-84e0-44b3-9b03-0792bc8d162b" providerId="ADAL" clId="{0163147D-3615-4188-ACA1-FE5221E68B12}" dt="2024-12-01T08:33:47.082" v="1835"/>
          <ac:spMkLst>
            <pc:docMk/>
            <pc:sldMk cId="2774753944" sldId="3086"/>
            <ac:spMk id="13" creationId="{FE6CC2F9-8E28-998E-555D-DDB3B4BD64CA}"/>
          </ac:spMkLst>
        </pc:spChg>
        <pc:spChg chg="add mod">
          <ac:chgData name="Lucas Jellema" userId="7e183fbb-84e0-44b3-9b03-0792bc8d162b" providerId="ADAL" clId="{0163147D-3615-4188-ACA1-FE5221E68B12}" dt="2024-12-01T08:34:14.605" v="1837"/>
          <ac:spMkLst>
            <pc:docMk/>
            <pc:sldMk cId="2774753944" sldId="3086"/>
            <ac:spMk id="14" creationId="{2D252B4E-0253-D049-B82F-295F746A1052}"/>
          </ac:spMkLst>
        </pc:spChg>
        <pc:spChg chg="add mod">
          <ac:chgData name="Lucas Jellema" userId="7e183fbb-84e0-44b3-9b03-0792bc8d162b" providerId="ADAL" clId="{0163147D-3615-4188-ACA1-FE5221E68B12}" dt="2024-12-01T08:55:11.404" v="1895" actId="14100"/>
          <ac:spMkLst>
            <pc:docMk/>
            <pc:sldMk cId="2774753944" sldId="3086"/>
            <ac:spMk id="15" creationId="{C6CFE929-FD20-69C7-CEBA-8B5A06628F99}"/>
          </ac:spMkLst>
        </pc:spChg>
        <pc:spChg chg="add mod">
          <ac:chgData name="Lucas Jellema" userId="7e183fbb-84e0-44b3-9b03-0792bc8d162b" providerId="ADAL" clId="{0163147D-3615-4188-ACA1-FE5221E68B12}" dt="2024-12-01T08:55:27.276" v="1897" actId="1076"/>
          <ac:spMkLst>
            <pc:docMk/>
            <pc:sldMk cId="2774753944" sldId="3086"/>
            <ac:spMk id="16" creationId="{6CABEB7B-07BE-8CDB-F8A6-E4C8DEBB5654}"/>
          </ac:spMkLst>
        </pc:spChg>
        <pc:cxnChg chg="add mod">
          <ac:chgData name="Lucas Jellema" userId="7e183fbb-84e0-44b3-9b03-0792bc8d162b" providerId="ADAL" clId="{0163147D-3615-4188-ACA1-FE5221E68B12}" dt="2024-12-01T08:32:49.835" v="1824" actId="693"/>
          <ac:cxnSpMkLst>
            <pc:docMk/>
            <pc:sldMk cId="2774753944" sldId="3086"/>
            <ac:cxnSpMk id="9" creationId="{6E6A6B74-911D-D3CC-45A5-F7566A71F586}"/>
          </ac:cxnSpMkLst>
        </pc:cxnChg>
        <pc:cxnChg chg="add">
          <ac:chgData name="Lucas Jellema" userId="7e183fbb-84e0-44b3-9b03-0792bc8d162b" providerId="ADAL" clId="{0163147D-3615-4188-ACA1-FE5221E68B12}" dt="2024-12-01T08:33:22.664" v="1833" actId="11529"/>
          <ac:cxnSpMkLst>
            <pc:docMk/>
            <pc:sldMk cId="2774753944" sldId="3086"/>
            <ac:cxnSpMk id="12" creationId="{0955B793-CB6C-9576-961B-3C3FEC8CC1F8}"/>
          </ac:cxnSpMkLst>
        </pc:cxnChg>
      </pc:sldChg>
      <pc:sldChg chg="addSp modSp add mod modTransition modAnim">
        <pc:chgData name="Lucas Jellema" userId="7e183fbb-84e0-44b3-9b03-0792bc8d162b" providerId="ADAL" clId="{0163147D-3615-4188-ACA1-FE5221E68B12}" dt="2024-12-01T09:00:13.385" v="1909"/>
        <pc:sldMkLst>
          <pc:docMk/>
          <pc:sldMk cId="74649373" sldId="3087"/>
        </pc:sldMkLst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4" creationId="{FFA0F63B-8149-394F-EBBF-9FC857DD7DF5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5" creationId="{8A54E687-9F41-74DB-4645-E73EB5B049C0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6" creationId="{6C64DBC0-2553-BF6A-8A3D-41BFB60EC9D7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7" creationId="{2C0484A5-096A-F1D0-A706-DF68B068FFF5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0" creationId="{1540C592-3FD8-27F5-A096-393974579D87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3" creationId="{FE6CC2F9-8E28-998E-555D-DDB3B4BD64CA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4" creationId="{2D252B4E-0253-D049-B82F-295F746A1052}"/>
          </ac:spMkLst>
        </pc:spChg>
        <pc:spChg chg="mod">
          <ac:chgData name="Lucas Jellema" userId="7e183fbb-84e0-44b3-9b03-0792bc8d162b" providerId="ADAL" clId="{0163147D-3615-4188-ACA1-FE5221E68B12}" dt="2024-12-01T08:59:43.663" v="1903" actId="1076"/>
          <ac:spMkLst>
            <pc:docMk/>
            <pc:sldMk cId="74649373" sldId="3087"/>
            <ac:spMk id="15" creationId="{C6CFE929-FD20-69C7-CEBA-8B5A06628F99}"/>
          </ac:spMkLst>
        </pc:spChg>
        <pc:spChg chg="mod ord">
          <ac:chgData name="Lucas Jellema" userId="7e183fbb-84e0-44b3-9b03-0792bc8d162b" providerId="ADAL" clId="{0163147D-3615-4188-ACA1-FE5221E68B12}" dt="2024-12-01T08:59:55.870" v="1905" actId="166"/>
          <ac:spMkLst>
            <pc:docMk/>
            <pc:sldMk cId="74649373" sldId="3087"/>
            <ac:spMk id="16" creationId="{6CABEB7B-07BE-8CDB-F8A6-E4C8DEBB5654}"/>
          </ac:spMkLst>
        </pc:spChg>
        <pc:picChg chg="add mod">
          <ac:chgData name="Lucas Jellema" userId="7e183fbb-84e0-44b3-9b03-0792bc8d162b" providerId="ADAL" clId="{0163147D-3615-4188-ACA1-FE5221E68B12}" dt="2024-12-01T09:00:05.855" v="1908" actId="1440"/>
          <ac:picMkLst>
            <pc:docMk/>
            <pc:sldMk cId="74649373" sldId="3087"/>
            <ac:picMk id="11" creationId="{CBB8240D-4528-328F-E09D-8E2F99A7815D}"/>
          </ac:picMkLst>
        </pc:picChg>
        <pc:cxnChg chg="mod">
          <ac:chgData name="Lucas Jellema" userId="7e183fbb-84e0-44b3-9b03-0792bc8d162b" providerId="ADAL" clId="{0163147D-3615-4188-ACA1-FE5221E68B12}" dt="2024-12-01T08:59:43.663" v="1903" actId="1076"/>
          <ac:cxnSpMkLst>
            <pc:docMk/>
            <pc:sldMk cId="74649373" sldId="3087"/>
            <ac:cxnSpMk id="12" creationId="{0955B793-CB6C-9576-961B-3C3FEC8CC1F8}"/>
          </ac:cxnSpMkLst>
        </pc:cxnChg>
      </pc:sldChg>
      <pc:sldChg chg="addSp modSp new mod modAnim modNotesTx">
        <pc:chgData name="Lucas Jellema" userId="7e183fbb-84e0-44b3-9b03-0792bc8d162b" providerId="ADAL" clId="{0163147D-3615-4188-ACA1-FE5221E68B12}" dt="2024-12-01T09:07:56.684" v="1977"/>
        <pc:sldMkLst>
          <pc:docMk/>
          <pc:sldMk cId="2366874790" sldId="3088"/>
        </pc:sldMkLst>
        <pc:spChg chg="mod">
          <ac:chgData name="Lucas Jellema" userId="7e183fbb-84e0-44b3-9b03-0792bc8d162b" providerId="ADAL" clId="{0163147D-3615-4188-ACA1-FE5221E68B12}" dt="2024-12-01T09:03:15.590" v="1925" actId="20577"/>
          <ac:spMkLst>
            <pc:docMk/>
            <pc:sldMk cId="2366874790" sldId="3088"/>
            <ac:spMk id="2" creationId="{AB240976-15BD-F49B-8F7E-99994064D714}"/>
          </ac:spMkLst>
        </pc:spChg>
        <pc:spChg chg="mod">
          <ac:chgData name="Lucas Jellema" userId="7e183fbb-84e0-44b3-9b03-0792bc8d162b" providerId="ADAL" clId="{0163147D-3615-4188-ACA1-FE5221E68B12}" dt="2024-12-01T09:03:37.526" v="1970" actId="20577"/>
          <ac:spMkLst>
            <pc:docMk/>
            <pc:sldMk cId="2366874790" sldId="3088"/>
            <ac:spMk id="3" creationId="{AC0733FE-0A48-512C-E6D2-C4D604682174}"/>
          </ac:spMkLst>
        </pc:spChg>
        <pc:picChg chg="add mod">
          <ac:chgData name="Lucas Jellema" userId="7e183fbb-84e0-44b3-9b03-0792bc8d162b" providerId="ADAL" clId="{0163147D-3615-4188-ACA1-FE5221E68B12}" dt="2024-12-01T09:07:44.866" v="1975" actId="1440"/>
          <ac:picMkLst>
            <pc:docMk/>
            <pc:sldMk cId="2366874790" sldId="3088"/>
            <ac:picMk id="5" creationId="{B801FC5C-5CCF-F2CD-29A7-7DDBF8A2FB9B}"/>
          </ac:picMkLst>
        </pc:picChg>
        <pc:picChg chg="add mod">
          <ac:chgData name="Lucas Jellema" userId="7e183fbb-84e0-44b3-9b03-0792bc8d162b" providerId="ADAL" clId="{0163147D-3615-4188-ACA1-FE5221E68B12}" dt="2024-12-01T09:03:11.620" v="1912" actId="1076"/>
          <ac:picMkLst>
            <pc:docMk/>
            <pc:sldMk cId="2366874790" sldId="3088"/>
            <ac:picMk id="2050" creationId="{BD117856-99F1-5A7D-3022-722D4B0EAC30}"/>
          </ac:picMkLst>
        </pc:picChg>
      </pc:sldChg>
      <pc:sldChg chg="addSp modSp new mod">
        <pc:chgData name="Lucas Jellema" userId="7e183fbb-84e0-44b3-9b03-0792bc8d162b" providerId="ADAL" clId="{0163147D-3615-4188-ACA1-FE5221E68B12}" dt="2024-12-01T09:09:57.713" v="1999" actId="1076"/>
        <pc:sldMkLst>
          <pc:docMk/>
          <pc:sldMk cId="2757981598" sldId="3089"/>
        </pc:sldMkLst>
        <pc:spChg chg="mod">
          <ac:chgData name="Lucas Jellema" userId="7e183fbb-84e0-44b3-9b03-0792bc8d162b" providerId="ADAL" clId="{0163147D-3615-4188-ACA1-FE5221E68B12}" dt="2024-12-01T09:08:03.438" v="1988" actId="20577"/>
          <ac:spMkLst>
            <pc:docMk/>
            <pc:sldMk cId="2757981598" sldId="3089"/>
            <ac:spMk id="2" creationId="{8C8ABDC0-C54D-CDB2-7A95-58F09363ED1E}"/>
          </ac:spMkLst>
        </pc:spChg>
        <pc:picChg chg="add mod">
          <ac:chgData name="Lucas Jellema" userId="7e183fbb-84e0-44b3-9b03-0792bc8d162b" providerId="ADAL" clId="{0163147D-3615-4188-ACA1-FE5221E68B12}" dt="2024-12-01T09:08:54.425" v="1992" actId="1440"/>
          <ac:picMkLst>
            <pc:docMk/>
            <pc:sldMk cId="2757981598" sldId="3089"/>
            <ac:picMk id="5" creationId="{17F3C15F-4DBA-8B04-B65E-765FCA496F60}"/>
          </ac:picMkLst>
        </pc:picChg>
        <pc:picChg chg="add mod">
          <ac:chgData name="Lucas Jellema" userId="7e183fbb-84e0-44b3-9b03-0792bc8d162b" providerId="ADAL" clId="{0163147D-3615-4188-ACA1-FE5221E68B12}" dt="2024-12-01T09:09:00.237" v="1993"/>
          <ac:picMkLst>
            <pc:docMk/>
            <pc:sldMk cId="2757981598" sldId="3089"/>
            <ac:picMk id="6" creationId="{D6EC352B-4172-43B2-BB7E-6341E595C3FF}"/>
          </ac:picMkLst>
        </pc:picChg>
        <pc:picChg chg="add mod">
          <ac:chgData name="Lucas Jellema" userId="7e183fbb-84e0-44b3-9b03-0792bc8d162b" providerId="ADAL" clId="{0163147D-3615-4188-ACA1-FE5221E68B12}" dt="2024-12-01T09:09:57.713" v="1999" actId="1076"/>
          <ac:picMkLst>
            <pc:docMk/>
            <pc:sldMk cId="2757981598" sldId="3089"/>
            <ac:picMk id="8" creationId="{B4ED8FC3-3C6C-F294-7ED3-F24A0DADCCE6}"/>
          </ac:picMkLst>
        </pc:picChg>
      </pc:sldChg>
      <pc:sldChg chg="modSp add mod modTransition">
        <pc:chgData name="Lucas Jellema" userId="7e183fbb-84e0-44b3-9b03-0792bc8d162b" providerId="ADAL" clId="{0163147D-3615-4188-ACA1-FE5221E68B12}" dt="2024-12-01T09:10:11.550" v="2002" actId="1076"/>
        <pc:sldMkLst>
          <pc:docMk/>
          <pc:sldMk cId="2084465769" sldId="3090"/>
        </pc:sldMkLst>
        <pc:picChg chg="mod">
          <ac:chgData name="Lucas Jellema" userId="7e183fbb-84e0-44b3-9b03-0792bc8d162b" providerId="ADAL" clId="{0163147D-3615-4188-ACA1-FE5221E68B12}" dt="2024-12-01T09:10:11.550" v="2002" actId="1076"/>
          <ac:picMkLst>
            <pc:docMk/>
            <pc:sldMk cId="2084465769" sldId="3090"/>
            <ac:picMk id="8" creationId="{B4ED8FC3-3C6C-F294-7ED3-F24A0DADCCE6}"/>
          </ac:picMkLst>
        </pc:picChg>
      </pc:sldChg>
      <pc:sldChg chg="addSp modSp new mod">
        <pc:chgData name="Lucas Jellema" userId="7e183fbb-84e0-44b3-9b03-0792bc8d162b" providerId="ADAL" clId="{0163147D-3615-4188-ACA1-FE5221E68B12}" dt="2024-12-01T09:13:07.004" v="2213" actId="1440"/>
        <pc:sldMkLst>
          <pc:docMk/>
          <pc:sldMk cId="4252973760" sldId="3091"/>
        </pc:sldMkLst>
        <pc:spChg chg="mod">
          <ac:chgData name="Lucas Jellema" userId="7e183fbb-84e0-44b3-9b03-0792bc8d162b" providerId="ADAL" clId="{0163147D-3615-4188-ACA1-FE5221E68B12}" dt="2024-12-01T09:10:30.370" v="2016" actId="20577"/>
          <ac:spMkLst>
            <pc:docMk/>
            <pc:sldMk cId="4252973760" sldId="3091"/>
            <ac:spMk id="2" creationId="{B3722BB6-6200-59AF-3D13-03F969027CCF}"/>
          </ac:spMkLst>
        </pc:spChg>
        <pc:spChg chg="mod">
          <ac:chgData name="Lucas Jellema" userId="7e183fbb-84e0-44b3-9b03-0792bc8d162b" providerId="ADAL" clId="{0163147D-3615-4188-ACA1-FE5221E68B12}" dt="2024-12-01T09:11:50.025" v="2198" actId="20577"/>
          <ac:spMkLst>
            <pc:docMk/>
            <pc:sldMk cId="4252973760" sldId="3091"/>
            <ac:spMk id="3" creationId="{708AD5F8-FD13-412C-3898-E7C928FEDC2A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4" creationId="{7812BBB3-E73B-9E41-6670-FC0CF19ED816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5" creationId="{7209BE0E-7D55-820C-55D5-4AEE632E848D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6" creationId="{FCAD5679-EBF6-10C2-678E-2FCC61A5E5BC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7" creationId="{BA87943E-9DEA-311B-B06E-B018F1DC9C48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8" creationId="{8A1F714D-9F0B-4929-54B5-A812701DDBBA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0" creationId="{ED787438-9E29-2447-3FBC-DF4CDA79D398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1" creationId="{62467BF4-16AF-C389-9039-9D1CBD8C96EC}"/>
          </ac:spMkLst>
        </pc:spChg>
        <pc:spChg chg="add mod">
          <ac:chgData name="Lucas Jellema" userId="7e183fbb-84e0-44b3-9b03-0792bc8d162b" providerId="ADAL" clId="{0163147D-3615-4188-ACA1-FE5221E68B12}" dt="2024-12-01T09:12:58.735" v="2209" actId="1076"/>
          <ac:spMkLst>
            <pc:docMk/>
            <pc:sldMk cId="4252973760" sldId="3091"/>
            <ac:spMk id="12" creationId="{A602B54B-B07F-C29F-0B91-A2EE761974B1}"/>
          </ac:spMkLst>
        </pc:spChg>
        <pc:grpChg chg="add mod">
          <ac:chgData name="Lucas Jellema" userId="7e183fbb-84e0-44b3-9b03-0792bc8d162b" providerId="ADAL" clId="{0163147D-3615-4188-ACA1-FE5221E68B12}" dt="2024-12-01T09:12:58.735" v="2209" actId="1076"/>
          <ac:grpSpMkLst>
            <pc:docMk/>
            <pc:sldMk cId="4252973760" sldId="3091"/>
            <ac:grpSpMk id="13" creationId="{1495D3A0-2763-9806-DFF4-FBA402B4AB16}"/>
          </ac:grpSpMkLst>
        </pc:grpChg>
        <pc:picChg chg="add mod">
          <ac:chgData name="Lucas Jellema" userId="7e183fbb-84e0-44b3-9b03-0792bc8d162b" providerId="ADAL" clId="{0163147D-3615-4188-ACA1-FE5221E68B12}" dt="2024-12-01T09:13:07.004" v="2213" actId="1440"/>
          <ac:picMkLst>
            <pc:docMk/>
            <pc:sldMk cId="4252973760" sldId="3091"/>
            <ac:picMk id="3074" creationId="{57CC0765-DEAF-A2BC-6B64-27AE433BBE01}"/>
          </ac:picMkLst>
        </pc:picChg>
        <pc:cxnChg chg="add mod">
          <ac:chgData name="Lucas Jellema" userId="7e183fbb-84e0-44b3-9b03-0792bc8d162b" providerId="ADAL" clId="{0163147D-3615-4188-ACA1-FE5221E68B12}" dt="2024-12-01T09:12:58.735" v="2209" actId="1076"/>
          <ac:cxnSpMkLst>
            <pc:docMk/>
            <pc:sldMk cId="4252973760" sldId="3091"/>
            <ac:cxnSpMk id="9" creationId="{F56CC490-4BD7-EC23-AD74-0F8118DC33B9}"/>
          </ac:cxnSpMkLst>
        </pc:cxnChg>
      </pc:sldChg>
      <pc:sldChg chg="addSp delSp modSp new mod">
        <pc:chgData name="Lucas Jellema" userId="7e183fbb-84e0-44b3-9b03-0792bc8d162b" providerId="ADAL" clId="{0163147D-3615-4188-ACA1-FE5221E68B12}" dt="2024-12-06T16:04:58.255" v="2222" actId="1440"/>
        <pc:sldMkLst>
          <pc:docMk/>
          <pc:sldMk cId="1883438463" sldId="3092"/>
        </pc:sldMkLst>
        <pc:spChg chg="add del">
          <ac:chgData name="Lucas Jellema" userId="7e183fbb-84e0-44b3-9b03-0792bc8d162b" providerId="ADAL" clId="{0163147D-3615-4188-ACA1-FE5221E68B12}" dt="2024-12-06T16:03:17.567" v="2216" actId="22"/>
          <ac:spMkLst>
            <pc:docMk/>
            <pc:sldMk cId="1883438463" sldId="3092"/>
            <ac:spMk id="5" creationId="{8D53744C-6085-F663-34E1-05B847ED24B0}"/>
          </ac:spMkLst>
        </pc:spChg>
        <pc:picChg chg="add mod">
          <ac:chgData name="Lucas Jellema" userId="7e183fbb-84e0-44b3-9b03-0792bc8d162b" providerId="ADAL" clId="{0163147D-3615-4188-ACA1-FE5221E68B12}" dt="2024-12-06T16:04:09.022" v="2218" actId="1076"/>
          <ac:picMkLst>
            <pc:docMk/>
            <pc:sldMk cId="1883438463" sldId="3092"/>
            <ac:picMk id="7" creationId="{F5890AFA-B113-25AE-73A1-AE388048EDB9}"/>
          </ac:picMkLst>
        </pc:picChg>
        <pc:picChg chg="add mod">
          <ac:chgData name="Lucas Jellema" userId="7e183fbb-84e0-44b3-9b03-0792bc8d162b" providerId="ADAL" clId="{0163147D-3615-4188-ACA1-FE5221E68B12}" dt="2024-12-06T16:04:58.255" v="2222" actId="1440"/>
          <ac:picMkLst>
            <pc:docMk/>
            <pc:sldMk cId="1883438463" sldId="3092"/>
            <ac:picMk id="9" creationId="{7FE465CA-FC4E-8651-CA48-6D600979385D}"/>
          </ac:picMkLst>
        </pc:picChg>
      </pc:sldChg>
      <pc:sldChg chg="modSp add mod modTransition">
        <pc:chgData name="Lucas Jellema" userId="7e183fbb-84e0-44b3-9b03-0792bc8d162b" providerId="ADAL" clId="{0163147D-3615-4188-ACA1-FE5221E68B12}" dt="2024-12-06T16:05:25.301" v="2225"/>
        <pc:sldMkLst>
          <pc:docMk/>
          <pc:sldMk cId="3429822269" sldId="3093"/>
        </pc:sldMkLst>
        <pc:picChg chg="mod">
          <ac:chgData name="Lucas Jellema" userId="7e183fbb-84e0-44b3-9b03-0792bc8d162b" providerId="ADAL" clId="{0163147D-3615-4188-ACA1-FE5221E68B12}" dt="2024-12-06T16:05:04.344" v="2224" actId="14100"/>
          <ac:picMkLst>
            <pc:docMk/>
            <pc:sldMk cId="3429822269" sldId="3093"/>
            <ac:picMk id="9" creationId="{7FE465CA-FC4E-8651-CA48-6D600979385D}"/>
          </ac:picMkLst>
        </pc:picChg>
      </pc:sldChg>
      <pc:sldChg chg="addSp modSp new mod">
        <pc:chgData name="Lucas Jellema" userId="7e183fbb-84e0-44b3-9b03-0792bc8d162b" providerId="ADAL" clId="{0163147D-3615-4188-ACA1-FE5221E68B12}" dt="2024-12-06T16:07:27.634" v="2367" actId="20577"/>
        <pc:sldMkLst>
          <pc:docMk/>
          <pc:sldMk cId="2421046872" sldId="3094"/>
        </pc:sldMkLst>
        <pc:spChg chg="mod">
          <ac:chgData name="Lucas Jellema" userId="7e183fbb-84e0-44b3-9b03-0792bc8d162b" providerId="ADAL" clId="{0163147D-3615-4188-ACA1-FE5221E68B12}" dt="2024-12-06T16:06:36.931" v="2250" actId="20577"/>
          <ac:spMkLst>
            <pc:docMk/>
            <pc:sldMk cId="2421046872" sldId="3094"/>
            <ac:spMk id="2" creationId="{2A1072C1-ECF3-824C-6099-E3251D8591C0}"/>
          </ac:spMkLst>
        </pc:spChg>
        <pc:spChg chg="mod">
          <ac:chgData name="Lucas Jellema" userId="7e183fbb-84e0-44b3-9b03-0792bc8d162b" providerId="ADAL" clId="{0163147D-3615-4188-ACA1-FE5221E68B12}" dt="2024-12-06T16:07:27.634" v="2367" actId="20577"/>
          <ac:spMkLst>
            <pc:docMk/>
            <pc:sldMk cId="2421046872" sldId="3094"/>
            <ac:spMk id="3" creationId="{68788EF6-D8BE-836D-22A2-BE1C033B5DF6}"/>
          </ac:spMkLst>
        </pc:spChg>
        <pc:picChg chg="add mod">
          <ac:chgData name="Lucas Jellema" userId="7e183fbb-84e0-44b3-9b03-0792bc8d162b" providerId="ADAL" clId="{0163147D-3615-4188-ACA1-FE5221E68B12}" dt="2024-12-06T16:06:57.574" v="2254" actId="1076"/>
          <ac:picMkLst>
            <pc:docMk/>
            <pc:sldMk cId="2421046872" sldId="3094"/>
            <ac:picMk id="4" creationId="{9C334D3E-03F9-8164-83DC-1790FAA9C7A7}"/>
          </ac:picMkLst>
        </pc:picChg>
      </pc:sldChg>
      <pc:sldChg chg="addSp delSp modSp new mod">
        <pc:chgData name="Lucas Jellema" userId="7e183fbb-84e0-44b3-9b03-0792bc8d162b" providerId="ADAL" clId="{0163147D-3615-4188-ACA1-FE5221E68B12}" dt="2024-12-06T16:11:51.946" v="2384" actId="478"/>
        <pc:sldMkLst>
          <pc:docMk/>
          <pc:sldMk cId="570223715" sldId="3095"/>
        </pc:sldMkLst>
        <pc:spChg chg="del mod">
          <ac:chgData name="Lucas Jellema" userId="7e183fbb-84e0-44b3-9b03-0792bc8d162b" providerId="ADAL" clId="{0163147D-3615-4188-ACA1-FE5221E68B12}" dt="2024-12-06T16:11:51.946" v="2384" actId="478"/>
          <ac:spMkLst>
            <pc:docMk/>
            <pc:sldMk cId="570223715" sldId="3095"/>
            <ac:spMk id="2" creationId="{2CB14AB5-1B3B-ECD5-4021-2C6E1358CE4E}"/>
          </ac:spMkLst>
        </pc:spChg>
        <pc:spChg chg="mod">
          <ac:chgData name="Lucas Jellema" userId="7e183fbb-84e0-44b3-9b03-0792bc8d162b" providerId="ADAL" clId="{0163147D-3615-4188-ACA1-FE5221E68B12}" dt="2024-12-06T16:11:01.253" v="2380" actId="14100"/>
          <ac:spMkLst>
            <pc:docMk/>
            <pc:sldMk cId="570223715" sldId="3095"/>
            <ac:spMk id="3" creationId="{2280C7BF-43A2-A9EA-D56B-9B0AABDFD096}"/>
          </ac:spMkLst>
        </pc:spChg>
        <pc:spChg chg="add mod">
          <ac:chgData name="Lucas Jellema" userId="7e183fbb-84e0-44b3-9b03-0792bc8d162b" providerId="ADAL" clId="{0163147D-3615-4188-ACA1-FE5221E68B12}" dt="2024-12-06T16:11:51.946" v="2384" actId="478"/>
          <ac:spMkLst>
            <pc:docMk/>
            <pc:sldMk cId="570223715" sldId="3095"/>
            <ac:spMk id="7" creationId="{42AC899C-7327-48F1-F591-5D52EAD21A7C}"/>
          </ac:spMkLst>
        </pc:spChg>
        <pc:picChg chg="add mod">
          <ac:chgData name="Lucas Jellema" userId="7e183fbb-84e0-44b3-9b03-0792bc8d162b" providerId="ADAL" clId="{0163147D-3615-4188-ACA1-FE5221E68B12}" dt="2024-12-06T16:11:47.715" v="2383" actId="14100"/>
          <ac:picMkLst>
            <pc:docMk/>
            <pc:sldMk cId="570223715" sldId="3095"/>
            <ac:picMk id="5" creationId="{592A3927-47FE-5208-0746-71C61ABBDE09}"/>
          </ac:picMkLst>
        </pc:picChg>
      </pc:sldChg>
      <pc:sldChg chg="addSp modSp new mod modAnim">
        <pc:chgData name="Lucas Jellema" userId="7e183fbb-84e0-44b3-9b03-0792bc8d162b" providerId="ADAL" clId="{0163147D-3615-4188-ACA1-FE5221E68B12}" dt="2024-12-06T16:17:23.922" v="2883"/>
        <pc:sldMkLst>
          <pc:docMk/>
          <pc:sldMk cId="2948305051" sldId="3096"/>
        </pc:sldMkLst>
        <pc:spChg chg="mod">
          <ac:chgData name="Lucas Jellema" userId="7e183fbb-84e0-44b3-9b03-0792bc8d162b" providerId="ADAL" clId="{0163147D-3615-4188-ACA1-FE5221E68B12}" dt="2024-12-06T16:13:34.177" v="2405" actId="20577"/>
          <ac:spMkLst>
            <pc:docMk/>
            <pc:sldMk cId="2948305051" sldId="3096"/>
            <ac:spMk id="2" creationId="{021750A9-8AA7-7D5E-97EA-ABB87DB18842}"/>
          </ac:spMkLst>
        </pc:spChg>
        <pc:spChg chg="mod">
          <ac:chgData name="Lucas Jellema" userId="7e183fbb-84e0-44b3-9b03-0792bc8d162b" providerId="ADAL" clId="{0163147D-3615-4188-ACA1-FE5221E68B12}" dt="2024-12-06T16:17:20.332" v="2882" actId="27636"/>
          <ac:spMkLst>
            <pc:docMk/>
            <pc:sldMk cId="2948305051" sldId="3096"/>
            <ac:spMk id="3" creationId="{DB2BE3DF-4B1F-4FCA-965D-5F7D6A53F74E}"/>
          </ac:spMkLst>
        </pc:spChg>
        <pc:picChg chg="add mod">
          <ac:chgData name="Lucas Jellema" userId="7e183fbb-84e0-44b3-9b03-0792bc8d162b" providerId="ADAL" clId="{0163147D-3615-4188-ACA1-FE5221E68B12}" dt="2024-12-06T16:14:47.352" v="2542" actId="1038"/>
          <ac:picMkLst>
            <pc:docMk/>
            <pc:sldMk cId="2948305051" sldId="3096"/>
            <ac:picMk id="5" creationId="{C4EC5605-9273-4A6B-34D5-BE33163D6EE2}"/>
          </ac:picMkLst>
        </pc:picChg>
      </pc:sldChg>
      <pc:sldMasterChg chg="delSldLayout">
        <pc:chgData name="Lucas Jellema" userId="7e183fbb-84e0-44b3-9b03-0792bc8d162b" providerId="ADAL" clId="{0163147D-3615-4188-ACA1-FE5221E68B12}" dt="2024-11-26T21:14:57.596" v="430" actId="47"/>
        <pc:sldMasterMkLst>
          <pc:docMk/>
          <pc:sldMasterMk cId="3470317746" sldId="2147483648"/>
        </pc:sldMasterMkLst>
        <pc:sldLayoutChg chg="del">
          <pc:chgData name="Lucas Jellema" userId="7e183fbb-84e0-44b3-9b03-0792bc8d162b" providerId="ADAL" clId="{0163147D-3615-4188-ACA1-FE5221E68B12}" dt="2024-11-26T21:14:57.596" v="430" actId="47"/>
          <pc:sldLayoutMkLst>
            <pc:docMk/>
            <pc:sldMasterMk cId="3470317746" sldId="2147483648"/>
            <pc:sldLayoutMk cId="2713738566" sldId="2147483660"/>
          </pc:sldLayoutMkLst>
        </pc:sldLayoutChg>
      </pc:sldMasterChg>
    </pc:docChg>
  </pc:docChgLst>
  <pc:docChgLst>
    <pc:chgData name="Lucas Jellema" userId="7e183fbb-84e0-44b3-9b03-0792bc8d162b" providerId="ADAL" clId="{98F8CABC-9F5B-41B3-A4E4-3004FF53B3E3}"/>
    <pc:docChg chg="undo redo custSel addSld delSld modSld sldOrd addSection delSection modSection">
      <pc:chgData name="Lucas Jellema" userId="7e183fbb-84e0-44b3-9b03-0792bc8d162b" providerId="ADAL" clId="{98F8CABC-9F5B-41B3-A4E4-3004FF53B3E3}" dt="2024-12-17T09:15:46.334" v="12890"/>
      <pc:docMkLst>
        <pc:docMk/>
      </pc:docMkLst>
      <pc:sldChg chg="modSp mod">
        <pc:chgData name="Lucas Jellema" userId="7e183fbb-84e0-44b3-9b03-0792bc8d162b" providerId="ADAL" clId="{98F8CABC-9F5B-41B3-A4E4-3004FF53B3E3}" dt="2024-12-07T06:59:19.285" v="1" actId="20577"/>
        <pc:sldMkLst>
          <pc:docMk/>
          <pc:sldMk cId="1726859992" sldId="277"/>
        </pc:sldMkLst>
        <pc:spChg chg="mod">
          <ac:chgData name="Lucas Jellema" userId="7e183fbb-84e0-44b3-9b03-0792bc8d162b" providerId="ADAL" clId="{98F8CABC-9F5B-41B3-A4E4-3004FF53B3E3}" dt="2024-12-07T06:59:19.285" v="1" actId="20577"/>
          <ac:spMkLst>
            <pc:docMk/>
            <pc:sldMk cId="1726859992" sldId="277"/>
            <ac:spMk id="3" creationId="{E7A45773-A54F-C259-C920-F35007ADA2D2}"/>
          </ac:spMkLst>
        </pc:spChg>
      </pc:sldChg>
      <pc:sldChg chg="delSp modSp del mod delAnim modAnim">
        <pc:chgData name="Lucas Jellema" userId="7e183fbb-84e0-44b3-9b03-0792bc8d162b" providerId="ADAL" clId="{98F8CABC-9F5B-41B3-A4E4-3004FF53B3E3}" dt="2024-12-08T14:39:28.293" v="197" actId="47"/>
        <pc:sldMkLst>
          <pc:docMk/>
          <pc:sldMk cId="424605237" sldId="402"/>
        </pc:sldMkLst>
        <pc:spChg chg="mod">
          <ac:chgData name="Lucas Jellema" userId="7e183fbb-84e0-44b3-9b03-0792bc8d162b" providerId="ADAL" clId="{98F8CABC-9F5B-41B3-A4E4-3004FF53B3E3}" dt="2024-12-07T06:59:36.025" v="20" actId="20577"/>
          <ac:spMkLst>
            <pc:docMk/>
            <pc:sldMk cId="424605237" sldId="402"/>
            <ac:spMk id="3" creationId="{03346B4F-FB95-B2C8-E8C9-9B8D92F1B169}"/>
          </ac:spMkLst>
        </pc:spChg>
        <pc:spChg chg="del">
          <ac:chgData name="Lucas Jellema" userId="7e183fbb-84e0-44b3-9b03-0792bc8d162b" providerId="ADAL" clId="{98F8CABC-9F5B-41B3-A4E4-3004FF53B3E3}" dt="2024-12-07T06:59:46.980" v="22" actId="478"/>
          <ac:spMkLst>
            <pc:docMk/>
            <pc:sldMk cId="424605237" sldId="402"/>
            <ac:spMk id="9" creationId="{BAEAE4EA-A69E-5FD1-98A3-7FA7E37C113D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0" creationId="{D5FF0BD0-3EED-EF30-AADC-2D5D694D839F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1" creationId="{E0BB0FAE-AB34-1816-AA4F-A90220DF64A2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2" creationId="{7C56D7AE-2D2C-72AE-963D-52BCCF6801BC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3" creationId="{46B3AA89-0F7C-E0A6-75F5-BAEE5DB946FA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4" creationId="{F9E657A2-4010-06A5-70E8-E408C9E35BD4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15" creationId="{CD381960-BFAC-7D46-C284-995E29F9B976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24" creationId="{483D2903-197D-480F-EDA1-3E01C491C378}"/>
          </ac:spMkLst>
        </pc:spChg>
        <pc:spChg chg="del">
          <ac:chgData name="Lucas Jellema" userId="7e183fbb-84e0-44b3-9b03-0792bc8d162b" providerId="ADAL" clId="{98F8CABC-9F5B-41B3-A4E4-3004FF53B3E3}" dt="2024-12-07T06:59:42.173" v="21" actId="478"/>
          <ac:spMkLst>
            <pc:docMk/>
            <pc:sldMk cId="424605237" sldId="402"/>
            <ac:spMk id="25" creationId="{C41C8396-F748-D515-19BD-E7EEF4073A31}"/>
          </ac:spMkLst>
        </pc:sp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4" creationId="{BCE4B898-4BF4-95A4-032F-C04A6E147BC5}"/>
          </ac:picMkLst>
        </pc:picChg>
        <pc:picChg chg="del">
          <ac:chgData name="Lucas Jellema" userId="7e183fbb-84e0-44b3-9b03-0792bc8d162b" providerId="ADAL" clId="{98F8CABC-9F5B-41B3-A4E4-3004FF53B3E3}" dt="2024-12-07T06:59:46.980" v="22" actId="478"/>
          <ac:picMkLst>
            <pc:docMk/>
            <pc:sldMk cId="424605237" sldId="402"/>
            <ac:picMk id="6" creationId="{BE7A1FB9-64B0-F819-E767-C0A5A2701CE0}"/>
          </ac:picMkLst>
        </pc:picChg>
        <pc:picChg chg="del">
          <ac:chgData name="Lucas Jellema" userId="7e183fbb-84e0-44b3-9b03-0792bc8d162b" providerId="ADAL" clId="{98F8CABC-9F5B-41B3-A4E4-3004FF53B3E3}" dt="2024-12-07T06:59:46.980" v="22" actId="478"/>
          <ac:picMkLst>
            <pc:docMk/>
            <pc:sldMk cId="424605237" sldId="402"/>
            <ac:picMk id="8" creationId="{961BBE33-DB34-CA87-3810-8B12D8A51305}"/>
          </ac:picMkLst>
        </pc:pic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17" creationId="{4B5B0138-7EB1-9FAA-8EE7-DA197F574A9F}"/>
          </ac:picMkLst>
        </pc:pic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19" creationId="{B9842CF8-9114-5807-54C4-251D29F5A26F}"/>
          </ac:picMkLst>
        </pc:pic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21" creationId="{5D9FA959-58D7-9AE2-B566-16BA4BA8B0F8}"/>
          </ac:picMkLst>
        </pc:pic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23" creationId="{53A2FD71-2DE2-979C-AAA8-7B0FB7A3EAE5}"/>
          </ac:picMkLst>
        </pc:picChg>
        <pc:picChg chg="del">
          <ac:chgData name="Lucas Jellema" userId="7e183fbb-84e0-44b3-9b03-0792bc8d162b" providerId="ADAL" clId="{98F8CABC-9F5B-41B3-A4E4-3004FF53B3E3}" dt="2024-12-07T06:59:42.173" v="21" actId="478"/>
          <ac:picMkLst>
            <pc:docMk/>
            <pc:sldMk cId="424605237" sldId="402"/>
            <ac:picMk id="26" creationId="{EE4148B2-4A77-E32D-32F9-030CE5ADF575}"/>
          </ac:picMkLst>
        </pc:picChg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673077546" sldId="519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451705349" sldId="585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148577606" sldId="586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682949895" sldId="607"/>
        </pc:sldMkLst>
      </pc:sldChg>
      <pc:sldChg chg="modSp del mod">
        <pc:chgData name="Lucas Jellema" userId="7e183fbb-84e0-44b3-9b03-0792bc8d162b" providerId="ADAL" clId="{98F8CABC-9F5B-41B3-A4E4-3004FF53B3E3}" dt="2024-12-08T14:49:20.572" v="202" actId="47"/>
        <pc:sldMkLst>
          <pc:docMk/>
          <pc:sldMk cId="2271855926" sldId="3047"/>
        </pc:sldMkLst>
        <pc:spChg chg="mod">
          <ac:chgData name="Lucas Jellema" userId="7e183fbb-84e0-44b3-9b03-0792bc8d162b" providerId="ADAL" clId="{98F8CABC-9F5B-41B3-A4E4-3004FF53B3E3}" dt="2024-12-07T07:00:07.572" v="62" actId="20577"/>
          <ac:spMkLst>
            <pc:docMk/>
            <pc:sldMk cId="2271855926" sldId="3047"/>
            <ac:spMk id="3" creationId="{7253EE99-7D62-91D1-EA8C-BF04316A1BB1}"/>
          </ac:spMkLst>
        </pc:spChg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340391495" sldId="3048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273714533" sldId="3050"/>
        </pc:sldMkLst>
      </pc:sldChg>
      <pc:sldChg chg="del">
        <pc:chgData name="Lucas Jellema" userId="7e183fbb-84e0-44b3-9b03-0792bc8d162b" providerId="ADAL" clId="{98F8CABC-9F5B-41B3-A4E4-3004FF53B3E3}" dt="2024-12-07T07:01:09.030" v="67" actId="47"/>
        <pc:sldMkLst>
          <pc:docMk/>
          <pc:sldMk cId="787579768" sldId="3051"/>
        </pc:sldMkLst>
      </pc:sldChg>
      <pc:sldChg chg="add del mod modShow">
        <pc:chgData name="Lucas Jellema" userId="7e183fbb-84e0-44b3-9b03-0792bc8d162b" providerId="ADAL" clId="{98F8CABC-9F5B-41B3-A4E4-3004FF53B3E3}" dt="2024-12-07T07:01:09.030" v="67" actId="47"/>
        <pc:sldMkLst>
          <pc:docMk/>
          <pc:sldMk cId="323928295" sldId="3053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215610514" sldId="3054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36958697" sldId="3055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362001497" sldId="3057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521300599" sldId="3058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258077662" sldId="3059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670953102" sldId="3060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167631106" sldId="3061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4105189771" sldId="3062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917262221" sldId="3063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738646855" sldId="3073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479150700" sldId="3074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328673036" sldId="3075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4168662214" sldId="3076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4558956" sldId="3077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200122439" sldId="3078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89512195" sldId="3079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621320292" sldId="3080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155558829" sldId="3081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691337147" sldId="3082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998153782" sldId="3083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985479008" sldId="3084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80327336" sldId="3085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774753944" sldId="3086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74649373" sldId="3087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366874790" sldId="3088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757981598" sldId="3089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084465769" sldId="3090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4252973760" sldId="3091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1883438463" sldId="3092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3429822269" sldId="3093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421046872" sldId="3094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570223715" sldId="3095"/>
        </pc:sldMkLst>
      </pc:sldChg>
      <pc:sldChg chg="add del">
        <pc:chgData name="Lucas Jellema" userId="7e183fbb-84e0-44b3-9b03-0792bc8d162b" providerId="ADAL" clId="{98F8CABC-9F5B-41B3-A4E4-3004FF53B3E3}" dt="2024-12-07T07:01:09.030" v="67" actId="47"/>
        <pc:sldMkLst>
          <pc:docMk/>
          <pc:sldMk cId="2948305051" sldId="3096"/>
        </pc:sldMkLst>
      </pc:sldChg>
      <pc:sldChg chg="delSp modSp add mod ord modAnim">
        <pc:chgData name="Lucas Jellema" userId="7e183fbb-84e0-44b3-9b03-0792bc8d162b" providerId="ADAL" clId="{98F8CABC-9F5B-41B3-A4E4-3004FF53B3E3}" dt="2024-12-11T06:45:20.485" v="5749"/>
        <pc:sldMkLst>
          <pc:docMk/>
          <pc:sldMk cId="3964767030" sldId="3097"/>
        </pc:sldMkLst>
        <pc:picChg chg="del">
          <ac:chgData name="Lucas Jellema" userId="7e183fbb-84e0-44b3-9b03-0792bc8d162b" providerId="ADAL" clId="{98F8CABC-9F5B-41B3-A4E4-3004FF53B3E3}" dt="2024-12-07T07:01:21.943" v="68" actId="478"/>
          <ac:picMkLst>
            <pc:docMk/>
            <pc:sldMk cId="3964767030" sldId="3097"/>
            <ac:picMk id="15" creationId="{1C8AC512-662E-8D72-0E39-60E9A6D10F27}"/>
          </ac:picMkLst>
        </pc:picChg>
        <pc:picChg chg="del mod">
          <ac:chgData name="Lucas Jellema" userId="7e183fbb-84e0-44b3-9b03-0792bc8d162b" providerId="ADAL" clId="{98F8CABC-9F5B-41B3-A4E4-3004FF53B3E3}" dt="2024-12-07T07:01:48.158" v="71" actId="478"/>
          <ac:picMkLst>
            <pc:docMk/>
            <pc:sldMk cId="3964767030" sldId="3097"/>
            <ac:picMk id="14362" creationId="{702811C5-2661-45C5-80A7-8D48A69868AC}"/>
          </ac:picMkLst>
        </pc:picChg>
      </pc:sldChg>
      <pc:sldChg chg="addSp delSp modSp add modAnim">
        <pc:chgData name="Lucas Jellema" userId="7e183fbb-84e0-44b3-9b03-0792bc8d162b" providerId="ADAL" clId="{98F8CABC-9F5B-41B3-A4E4-3004FF53B3E3}" dt="2024-12-11T06:44:52.794" v="5747"/>
        <pc:sldMkLst>
          <pc:docMk/>
          <pc:sldMk cId="3018993792" sldId="3098"/>
        </pc:sldMkLst>
        <pc:spChg chg="add mod">
          <ac:chgData name="Lucas Jellema" userId="7e183fbb-84e0-44b3-9b03-0792bc8d162b" providerId="ADAL" clId="{98F8CABC-9F5B-41B3-A4E4-3004FF53B3E3}" dt="2024-12-11T06:44:25.630" v="5743"/>
          <ac:spMkLst>
            <pc:docMk/>
            <pc:sldMk cId="3018993792" sldId="3098"/>
            <ac:spMk id="6" creationId="{061DEA5F-07AF-C9F1-957F-523BB7F005DA}"/>
          </ac:spMkLst>
        </pc:spChg>
        <pc:spChg chg="add mod">
          <ac:chgData name="Lucas Jellema" userId="7e183fbb-84e0-44b3-9b03-0792bc8d162b" providerId="ADAL" clId="{98F8CABC-9F5B-41B3-A4E4-3004FF53B3E3}" dt="2024-12-11T06:44:25.630" v="5743"/>
          <ac:spMkLst>
            <pc:docMk/>
            <pc:sldMk cId="3018993792" sldId="3098"/>
            <ac:spMk id="12" creationId="{B50744EA-D30C-DB87-FAD2-10DE6ADE18D1}"/>
          </ac:spMkLst>
        </pc:spChg>
        <pc:spChg chg="add mod">
          <ac:chgData name="Lucas Jellema" userId="7e183fbb-84e0-44b3-9b03-0792bc8d162b" providerId="ADAL" clId="{98F8CABC-9F5B-41B3-A4E4-3004FF53B3E3}" dt="2024-12-11T06:44:25.630" v="5743"/>
          <ac:spMkLst>
            <pc:docMk/>
            <pc:sldMk cId="3018993792" sldId="3098"/>
            <ac:spMk id="14" creationId="{F28D47C1-A746-152B-E04B-193370C1CE33}"/>
          </ac:spMkLst>
        </pc:spChg>
        <pc:spChg chg="add mod">
          <ac:chgData name="Lucas Jellema" userId="7e183fbb-84e0-44b3-9b03-0792bc8d162b" providerId="ADAL" clId="{98F8CABC-9F5B-41B3-A4E4-3004FF53B3E3}" dt="2024-12-11T06:44:41.022" v="5745"/>
          <ac:spMkLst>
            <pc:docMk/>
            <pc:sldMk cId="3018993792" sldId="3098"/>
            <ac:spMk id="15" creationId="{2C2AADFC-CEEF-AE25-1E28-9B27A0A93EC5}"/>
          </ac:spMkLst>
        </pc:spChg>
        <pc:picChg chg="add mod">
          <ac:chgData name="Lucas Jellema" userId="7e183fbb-84e0-44b3-9b03-0792bc8d162b" providerId="ADAL" clId="{98F8CABC-9F5B-41B3-A4E4-3004FF53B3E3}" dt="2024-12-09T17:22:56.329" v="2799" actId="1037"/>
          <ac:picMkLst>
            <pc:docMk/>
            <pc:sldMk cId="3018993792" sldId="3098"/>
            <ac:picMk id="5" creationId="{3E3C895D-DE1E-5A59-E83B-C735C3336129}"/>
          </ac:picMkLst>
        </pc:picChg>
        <pc:picChg chg="del">
          <ac:chgData name="Lucas Jellema" userId="7e183fbb-84e0-44b3-9b03-0792bc8d162b" providerId="ADAL" clId="{98F8CABC-9F5B-41B3-A4E4-3004FF53B3E3}" dt="2024-12-11T06:44:30.899" v="5744" actId="478"/>
          <ac:picMkLst>
            <pc:docMk/>
            <pc:sldMk cId="3018993792" sldId="3098"/>
            <ac:picMk id="20" creationId="{00000000-0000-0000-0000-000000000000}"/>
          </ac:picMkLst>
        </pc:picChg>
      </pc:sldChg>
      <pc:sldChg chg="addSp delSp modSp new mod setBg addAnim delAnim">
        <pc:chgData name="Lucas Jellema" userId="7e183fbb-84e0-44b3-9b03-0792bc8d162b" providerId="ADAL" clId="{98F8CABC-9F5B-41B3-A4E4-3004FF53B3E3}" dt="2024-12-08T14:53:50.475" v="215" actId="478"/>
        <pc:sldMkLst>
          <pc:docMk/>
          <pc:sldMk cId="40187765" sldId="3099"/>
        </pc:sldMkLst>
        <pc:spChg chg="del mod">
          <ac:chgData name="Lucas Jellema" userId="7e183fbb-84e0-44b3-9b03-0792bc8d162b" providerId="ADAL" clId="{98F8CABC-9F5B-41B3-A4E4-3004FF53B3E3}" dt="2024-12-08T14:53:45.435" v="214" actId="478"/>
          <ac:spMkLst>
            <pc:docMk/>
            <pc:sldMk cId="40187765" sldId="3099"/>
            <ac:spMk id="2" creationId="{B3CD9FDD-AD12-83BC-79A0-0F6516CCA6B5}"/>
          </ac:spMkLst>
        </pc:spChg>
        <pc:spChg chg="del mod">
          <ac:chgData name="Lucas Jellema" userId="7e183fbb-84e0-44b3-9b03-0792bc8d162b" providerId="ADAL" clId="{98F8CABC-9F5B-41B3-A4E4-3004FF53B3E3}" dt="2024-12-08T14:53:50.475" v="215" actId="478"/>
          <ac:spMkLst>
            <pc:docMk/>
            <pc:sldMk cId="40187765" sldId="3099"/>
            <ac:spMk id="3" creationId="{AAC0C090-9F6B-D554-2925-1861D0A5C58D}"/>
          </ac:spMkLst>
        </pc:spChg>
        <pc:spChg chg="add mod">
          <ac:chgData name="Lucas Jellema" userId="7e183fbb-84e0-44b3-9b03-0792bc8d162b" providerId="ADAL" clId="{98F8CABC-9F5B-41B3-A4E4-3004FF53B3E3}" dt="2024-12-08T14:53:45.435" v="214" actId="478"/>
          <ac:spMkLst>
            <pc:docMk/>
            <pc:sldMk cId="40187765" sldId="3099"/>
            <ac:spMk id="5" creationId="{A8076383-EACF-3A9D-C2FB-14197B9C7BBB}"/>
          </ac:spMkLst>
        </pc:spChg>
        <pc:spChg chg="add mod">
          <ac:chgData name="Lucas Jellema" userId="7e183fbb-84e0-44b3-9b03-0792bc8d162b" providerId="ADAL" clId="{98F8CABC-9F5B-41B3-A4E4-3004FF53B3E3}" dt="2024-12-08T14:53:50.475" v="215" actId="478"/>
          <ac:spMkLst>
            <pc:docMk/>
            <pc:sldMk cId="40187765" sldId="3099"/>
            <ac:spMk id="7" creationId="{2938CC26-AC29-35C2-96AC-3ECFB8B95094}"/>
          </ac:spMkLst>
        </pc:spChg>
        <pc:spChg chg="add">
          <ac:chgData name="Lucas Jellema" userId="7e183fbb-84e0-44b3-9b03-0792bc8d162b" providerId="ADAL" clId="{98F8CABC-9F5B-41B3-A4E4-3004FF53B3E3}" dt="2024-12-08T14:53:36.698" v="211" actId="26606"/>
          <ac:spMkLst>
            <pc:docMk/>
            <pc:sldMk cId="40187765" sldId="3099"/>
            <ac:spMk id="1031" creationId="{C1DD1A8A-57D5-4A81-AD04-532B043C5611}"/>
          </ac:spMkLst>
        </pc:spChg>
        <pc:spChg chg="add">
          <ac:chgData name="Lucas Jellema" userId="7e183fbb-84e0-44b3-9b03-0792bc8d162b" providerId="ADAL" clId="{98F8CABC-9F5B-41B3-A4E4-3004FF53B3E3}" dt="2024-12-08T14:53:36.698" v="211" actId="26606"/>
          <ac:spMkLst>
            <pc:docMk/>
            <pc:sldMk cId="40187765" sldId="3099"/>
            <ac:spMk id="1033" creationId="{007891EC-4501-44ED-A8C8-B11B6DB767AB}"/>
          </ac:spMkLst>
        </pc:spChg>
        <pc:picChg chg="add mod ord">
          <ac:chgData name="Lucas Jellema" userId="7e183fbb-84e0-44b3-9b03-0792bc8d162b" providerId="ADAL" clId="{98F8CABC-9F5B-41B3-A4E4-3004FF53B3E3}" dt="2024-12-08T14:53:36.698" v="211" actId="26606"/>
          <ac:picMkLst>
            <pc:docMk/>
            <pc:sldMk cId="40187765" sldId="3099"/>
            <ac:picMk id="1026" creationId="{E0C73D0D-7023-CA88-AA7C-3A0E9DDA3436}"/>
          </ac:picMkLst>
        </pc:picChg>
      </pc:sldChg>
      <pc:sldChg chg="modSp new mod">
        <pc:chgData name="Lucas Jellema" userId="7e183fbb-84e0-44b3-9b03-0792bc8d162b" providerId="ADAL" clId="{98F8CABC-9F5B-41B3-A4E4-3004FF53B3E3}" dt="2024-12-09T16:58:34.696" v="2782" actId="20577"/>
        <pc:sldMkLst>
          <pc:docMk/>
          <pc:sldMk cId="2154621379" sldId="3100"/>
        </pc:sldMkLst>
        <pc:spChg chg="mod">
          <ac:chgData name="Lucas Jellema" userId="7e183fbb-84e0-44b3-9b03-0792bc8d162b" providerId="ADAL" clId="{98F8CABC-9F5B-41B3-A4E4-3004FF53B3E3}" dt="2024-12-07T07:03:27.807" v="131" actId="20577"/>
          <ac:spMkLst>
            <pc:docMk/>
            <pc:sldMk cId="2154621379" sldId="3100"/>
            <ac:spMk id="2" creationId="{FAEBEA33-68F3-9BB8-CA82-CDC9EF7D7AED}"/>
          </ac:spMkLst>
        </pc:spChg>
        <pc:spChg chg="mod">
          <ac:chgData name="Lucas Jellema" userId="7e183fbb-84e0-44b3-9b03-0792bc8d162b" providerId="ADAL" clId="{98F8CABC-9F5B-41B3-A4E4-3004FF53B3E3}" dt="2024-12-09T16:58:34.696" v="2782" actId="20577"/>
          <ac:spMkLst>
            <pc:docMk/>
            <pc:sldMk cId="2154621379" sldId="3100"/>
            <ac:spMk id="3" creationId="{39ACAB00-A703-54B8-8AFC-FE3767BD1529}"/>
          </ac:spMkLst>
        </pc:spChg>
      </pc:sldChg>
      <pc:sldChg chg="modSp add mod">
        <pc:chgData name="Lucas Jellema" userId="7e183fbb-84e0-44b3-9b03-0792bc8d162b" providerId="ADAL" clId="{98F8CABC-9F5B-41B3-A4E4-3004FF53B3E3}" dt="2024-12-08T14:39:18.870" v="189" actId="20577"/>
        <pc:sldMkLst>
          <pc:docMk/>
          <pc:sldMk cId="3809469610" sldId="3101"/>
        </pc:sldMkLst>
        <pc:spChg chg="mod">
          <ac:chgData name="Lucas Jellema" userId="7e183fbb-84e0-44b3-9b03-0792bc8d162b" providerId="ADAL" clId="{98F8CABC-9F5B-41B3-A4E4-3004FF53B3E3}" dt="2024-12-08T14:39:18.870" v="189" actId="20577"/>
          <ac:spMkLst>
            <pc:docMk/>
            <pc:sldMk cId="3809469610" sldId="3101"/>
            <ac:spMk id="2" creationId="{6FDEB855-95CB-B1F3-D11E-5A9275357B89}"/>
          </ac:spMkLst>
        </pc:spChg>
      </pc:sldChg>
      <pc:sldChg chg="modSp add mod">
        <pc:chgData name="Lucas Jellema" userId="7e183fbb-84e0-44b3-9b03-0792bc8d162b" providerId="ADAL" clId="{98F8CABC-9F5B-41B3-A4E4-3004FF53B3E3}" dt="2024-12-08T14:39:23.270" v="196" actId="20577"/>
        <pc:sldMkLst>
          <pc:docMk/>
          <pc:sldMk cId="635571577" sldId="3102"/>
        </pc:sldMkLst>
        <pc:spChg chg="mod">
          <ac:chgData name="Lucas Jellema" userId="7e183fbb-84e0-44b3-9b03-0792bc8d162b" providerId="ADAL" clId="{98F8CABC-9F5B-41B3-A4E4-3004FF53B3E3}" dt="2024-12-08T14:39:23.270" v="196" actId="20577"/>
          <ac:spMkLst>
            <pc:docMk/>
            <pc:sldMk cId="635571577" sldId="3102"/>
            <ac:spMk id="2" creationId="{50DB48E7-0883-650C-B9CF-D68CF27C03D0}"/>
          </ac:spMkLst>
        </pc:spChg>
      </pc:sldChg>
      <pc:sldChg chg="addSp delSp modSp new mod setBg">
        <pc:chgData name="Lucas Jellema" userId="7e183fbb-84e0-44b3-9b03-0792bc8d162b" providerId="ADAL" clId="{98F8CABC-9F5B-41B3-A4E4-3004FF53B3E3}" dt="2024-12-08T14:53:31.866" v="210" actId="26606"/>
        <pc:sldMkLst>
          <pc:docMk/>
          <pc:sldMk cId="530550114" sldId="3103"/>
        </pc:sldMkLst>
        <pc:spChg chg="del">
          <ac:chgData name="Lucas Jellema" userId="7e183fbb-84e0-44b3-9b03-0792bc8d162b" providerId="ADAL" clId="{98F8CABC-9F5B-41B3-A4E4-3004FF53B3E3}" dt="2024-12-08T14:53:31.866" v="210" actId="26606"/>
          <ac:spMkLst>
            <pc:docMk/>
            <pc:sldMk cId="530550114" sldId="3103"/>
            <ac:spMk id="2" creationId="{3C6C8E40-A23A-1424-F76B-4DFFE96EACFD}"/>
          </ac:spMkLst>
        </pc:spChg>
        <pc:spChg chg="del">
          <ac:chgData name="Lucas Jellema" userId="7e183fbb-84e0-44b3-9b03-0792bc8d162b" providerId="ADAL" clId="{98F8CABC-9F5B-41B3-A4E4-3004FF53B3E3}" dt="2024-12-08T14:53:31.866" v="210" actId="26606"/>
          <ac:spMkLst>
            <pc:docMk/>
            <pc:sldMk cId="530550114" sldId="3103"/>
            <ac:spMk id="3" creationId="{500C28E2-39E1-E510-28EE-575AE502A90C}"/>
          </ac:spMkLst>
        </pc:spChg>
        <pc:spChg chg="add">
          <ac:chgData name="Lucas Jellema" userId="7e183fbb-84e0-44b3-9b03-0792bc8d162b" providerId="ADAL" clId="{98F8CABC-9F5B-41B3-A4E4-3004FF53B3E3}" dt="2024-12-08T14:53:31.866" v="210" actId="26606"/>
          <ac:spMkLst>
            <pc:docMk/>
            <pc:sldMk cId="530550114" sldId="3103"/>
            <ac:spMk id="4103" creationId="{42A4FC2C-047E-45A5-965D-8E1E3BF09BC6}"/>
          </ac:spMkLst>
        </pc:spChg>
        <pc:picChg chg="add mod">
          <ac:chgData name="Lucas Jellema" userId="7e183fbb-84e0-44b3-9b03-0792bc8d162b" providerId="ADAL" clId="{98F8CABC-9F5B-41B3-A4E4-3004FF53B3E3}" dt="2024-12-08T14:53:31.866" v="210" actId="26606"/>
          <ac:picMkLst>
            <pc:docMk/>
            <pc:sldMk cId="530550114" sldId="3103"/>
            <ac:picMk id="4098" creationId="{DC1D93AF-6EAD-AC6F-14F1-AE448DE04F79}"/>
          </ac:picMkLst>
        </pc:picChg>
      </pc:sldChg>
      <pc:sldChg chg="addSp modSp new del mod setBg">
        <pc:chgData name="Lucas Jellema" userId="7e183fbb-84e0-44b3-9b03-0792bc8d162b" providerId="ADAL" clId="{98F8CABC-9F5B-41B3-A4E4-3004FF53B3E3}" dt="2024-12-08T14:49:17.904" v="201" actId="47"/>
        <pc:sldMkLst>
          <pc:docMk/>
          <pc:sldMk cId="619644311" sldId="3103"/>
        </pc:sldMkLst>
        <pc:spChg chg="mod">
          <ac:chgData name="Lucas Jellema" userId="7e183fbb-84e0-44b3-9b03-0792bc8d162b" providerId="ADAL" clId="{98F8CABC-9F5B-41B3-A4E4-3004FF53B3E3}" dt="2024-12-08T14:49:12.864" v="200" actId="26606"/>
          <ac:spMkLst>
            <pc:docMk/>
            <pc:sldMk cId="619644311" sldId="3103"/>
            <ac:spMk id="2" creationId="{DEE56F05-ADBE-4B25-627A-D97AAAAA2D75}"/>
          </ac:spMkLst>
        </pc:spChg>
        <pc:spChg chg="mod">
          <ac:chgData name="Lucas Jellema" userId="7e183fbb-84e0-44b3-9b03-0792bc8d162b" providerId="ADAL" clId="{98F8CABC-9F5B-41B3-A4E4-3004FF53B3E3}" dt="2024-12-08T14:49:12.864" v="200" actId="26606"/>
          <ac:spMkLst>
            <pc:docMk/>
            <pc:sldMk cId="619644311" sldId="3103"/>
            <ac:spMk id="3" creationId="{A73D72BF-89C4-1BBD-D1B3-3B979E17D7E5}"/>
          </ac:spMkLst>
        </pc:spChg>
        <pc:spChg chg="add">
          <ac:chgData name="Lucas Jellema" userId="7e183fbb-84e0-44b3-9b03-0792bc8d162b" providerId="ADAL" clId="{98F8CABC-9F5B-41B3-A4E4-3004FF53B3E3}" dt="2024-12-08T14:49:12.864" v="200" actId="26606"/>
          <ac:spMkLst>
            <pc:docMk/>
            <pc:sldMk cId="619644311" sldId="3103"/>
            <ac:spMk id="9" creationId="{2B97F24A-32CE-4C1C-A50D-3016B394DCFB}"/>
          </ac:spMkLst>
        </pc:spChg>
        <pc:spChg chg="add">
          <ac:chgData name="Lucas Jellema" userId="7e183fbb-84e0-44b3-9b03-0792bc8d162b" providerId="ADAL" clId="{98F8CABC-9F5B-41B3-A4E4-3004FF53B3E3}" dt="2024-12-08T14:49:12.864" v="200" actId="26606"/>
          <ac:spMkLst>
            <pc:docMk/>
            <pc:sldMk cId="619644311" sldId="3103"/>
            <ac:spMk id="11" creationId="{CD8B4F24-440B-49E9-B85D-733523DC064B}"/>
          </ac:spMkLst>
        </pc:spChg>
        <pc:picChg chg="add mod">
          <ac:chgData name="Lucas Jellema" userId="7e183fbb-84e0-44b3-9b03-0792bc8d162b" providerId="ADAL" clId="{98F8CABC-9F5B-41B3-A4E4-3004FF53B3E3}" dt="2024-12-08T14:49:12.864" v="200" actId="26606"/>
          <ac:picMkLst>
            <pc:docMk/>
            <pc:sldMk cId="619644311" sldId="3103"/>
            <ac:picMk id="4" creationId="{DD71EB0E-7E33-85BD-7A9B-9818E284B205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08T16:20:51.219" v="316" actId="1036"/>
        <pc:sldMkLst>
          <pc:docMk/>
          <pc:sldMk cId="4226452150" sldId="3104"/>
        </pc:sldMkLst>
        <pc:spChg chg="del">
          <ac:chgData name="Lucas Jellema" userId="7e183fbb-84e0-44b3-9b03-0792bc8d162b" providerId="ADAL" clId="{98F8CABC-9F5B-41B3-A4E4-3004FF53B3E3}" dt="2024-12-08T14:53:27.872" v="209" actId="26606"/>
          <ac:spMkLst>
            <pc:docMk/>
            <pc:sldMk cId="4226452150" sldId="3104"/>
            <ac:spMk id="2" creationId="{8BA93321-A174-D495-2BDA-21D35D75CAC7}"/>
          </ac:spMkLst>
        </pc:spChg>
        <pc:spChg chg="del">
          <ac:chgData name="Lucas Jellema" userId="7e183fbb-84e0-44b3-9b03-0792bc8d162b" providerId="ADAL" clId="{98F8CABC-9F5B-41B3-A4E4-3004FF53B3E3}" dt="2024-12-08T14:53:27.872" v="209" actId="26606"/>
          <ac:spMkLst>
            <pc:docMk/>
            <pc:sldMk cId="4226452150" sldId="3104"/>
            <ac:spMk id="3" creationId="{A68432F9-4613-C7F3-EB89-26E559EAA141}"/>
          </ac:spMkLst>
        </pc:spChg>
        <pc:spChg chg="add">
          <ac:chgData name="Lucas Jellema" userId="7e183fbb-84e0-44b3-9b03-0792bc8d162b" providerId="ADAL" clId="{98F8CABC-9F5B-41B3-A4E4-3004FF53B3E3}" dt="2024-12-08T14:53:27.872" v="209" actId="26606"/>
          <ac:spMkLst>
            <pc:docMk/>
            <pc:sldMk cId="4226452150" sldId="3104"/>
            <ac:spMk id="5127" creationId="{42A4FC2C-047E-45A5-965D-8E1E3BF09BC6}"/>
          </ac:spMkLst>
        </pc:spChg>
        <pc:picChg chg="add mod">
          <ac:chgData name="Lucas Jellema" userId="7e183fbb-84e0-44b3-9b03-0792bc8d162b" providerId="ADAL" clId="{98F8CABC-9F5B-41B3-A4E4-3004FF53B3E3}" dt="2024-12-08T16:20:51.219" v="316" actId="1036"/>
          <ac:picMkLst>
            <pc:docMk/>
            <pc:sldMk cId="4226452150" sldId="3104"/>
            <ac:picMk id="5122" creationId="{AC4163EE-D04D-720E-86C9-C15490210AD8}"/>
          </ac:picMkLst>
        </pc:picChg>
        <pc:picChg chg="add mod">
          <ac:chgData name="Lucas Jellema" userId="7e183fbb-84e0-44b3-9b03-0792bc8d162b" providerId="ADAL" clId="{98F8CABC-9F5B-41B3-A4E4-3004FF53B3E3}" dt="2024-12-08T16:19:23.081" v="257" actId="14100"/>
          <ac:picMkLst>
            <pc:docMk/>
            <pc:sldMk cId="4226452150" sldId="3104"/>
            <ac:picMk id="5124" creationId="{3F094727-D9A5-4D66-DB44-53EE875B6EE4}"/>
          </ac:picMkLst>
        </pc:picChg>
      </pc:sldChg>
      <pc:sldChg chg="addSp modSp new mod ord modAnim">
        <pc:chgData name="Lucas Jellema" userId="7e183fbb-84e0-44b3-9b03-0792bc8d162b" providerId="ADAL" clId="{98F8CABC-9F5B-41B3-A4E4-3004FF53B3E3}" dt="2024-12-09T07:33:05.583" v="2407"/>
        <pc:sldMkLst>
          <pc:docMk/>
          <pc:sldMk cId="2235481518" sldId="3105"/>
        </pc:sldMkLst>
        <pc:picChg chg="add">
          <ac:chgData name="Lucas Jellema" userId="7e183fbb-84e0-44b3-9b03-0792bc8d162b" providerId="ADAL" clId="{98F8CABC-9F5B-41B3-A4E4-3004FF53B3E3}" dt="2024-12-09T05:54:43.649" v="644" actId="22"/>
          <ac:picMkLst>
            <pc:docMk/>
            <pc:sldMk cId="2235481518" sldId="3105"/>
            <ac:picMk id="5" creationId="{43C5F0B3-C348-D3C5-18A8-7DBE71CFE072}"/>
          </ac:picMkLst>
        </pc:picChg>
        <pc:picChg chg="add mod">
          <ac:chgData name="Lucas Jellema" userId="7e183fbb-84e0-44b3-9b03-0792bc8d162b" providerId="ADAL" clId="{98F8CABC-9F5B-41B3-A4E4-3004FF53B3E3}" dt="2024-12-09T05:55:05.426" v="647" actId="1440"/>
          <ac:picMkLst>
            <pc:docMk/>
            <pc:sldMk cId="2235481518" sldId="3105"/>
            <ac:picMk id="7" creationId="{9E979214-7B6A-0D6F-3D22-22DFD178631F}"/>
          </ac:picMkLst>
        </pc:picChg>
        <pc:picChg chg="add mod">
          <ac:chgData name="Lucas Jellema" userId="7e183fbb-84e0-44b3-9b03-0792bc8d162b" providerId="ADAL" clId="{98F8CABC-9F5B-41B3-A4E4-3004FF53B3E3}" dt="2024-12-09T07:32:52.031" v="2406" actId="14100"/>
          <ac:picMkLst>
            <pc:docMk/>
            <pc:sldMk cId="2235481518" sldId="3105"/>
            <ac:picMk id="9" creationId="{3AA3442E-32B0-C346-471F-E88B2432D7A2}"/>
          </ac:picMkLst>
        </pc:picChg>
      </pc:sldChg>
      <pc:sldChg chg="addSp modSp new mod">
        <pc:chgData name="Lucas Jellema" userId="7e183fbb-84e0-44b3-9b03-0792bc8d162b" providerId="ADAL" clId="{98F8CABC-9F5B-41B3-A4E4-3004FF53B3E3}" dt="2024-12-08T16:16:42.664" v="244" actId="1440"/>
        <pc:sldMkLst>
          <pc:docMk/>
          <pc:sldMk cId="1901921782" sldId="3106"/>
        </pc:sldMkLst>
        <pc:spChg chg="mod">
          <ac:chgData name="Lucas Jellema" userId="7e183fbb-84e0-44b3-9b03-0792bc8d162b" providerId="ADAL" clId="{98F8CABC-9F5B-41B3-A4E4-3004FF53B3E3}" dt="2024-12-08T16:16:13.980" v="238" actId="6549"/>
          <ac:spMkLst>
            <pc:docMk/>
            <pc:sldMk cId="1901921782" sldId="3106"/>
            <ac:spMk id="2" creationId="{0414E0F7-76B8-830B-24E8-7DD188875D46}"/>
          </ac:spMkLst>
        </pc:spChg>
        <pc:picChg chg="add mod">
          <ac:chgData name="Lucas Jellema" userId="7e183fbb-84e0-44b3-9b03-0792bc8d162b" providerId="ADAL" clId="{98F8CABC-9F5B-41B3-A4E4-3004FF53B3E3}" dt="2024-12-08T16:16:18.975" v="240" actId="1076"/>
          <ac:picMkLst>
            <pc:docMk/>
            <pc:sldMk cId="1901921782" sldId="3106"/>
            <ac:picMk id="5" creationId="{064179B8-B628-F14A-3391-1301949FC6FB}"/>
          </ac:picMkLst>
        </pc:picChg>
        <pc:picChg chg="add mod">
          <ac:chgData name="Lucas Jellema" userId="7e183fbb-84e0-44b3-9b03-0792bc8d162b" providerId="ADAL" clId="{98F8CABC-9F5B-41B3-A4E4-3004FF53B3E3}" dt="2024-12-08T16:16:42.664" v="244" actId="1440"/>
          <ac:picMkLst>
            <pc:docMk/>
            <pc:sldMk cId="1901921782" sldId="3106"/>
            <ac:picMk id="6" creationId="{BE964500-CCF2-2CDF-1658-B1B20C81D887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08T16:17:15.070" v="247" actId="26606"/>
        <pc:sldMkLst>
          <pc:docMk/>
          <pc:sldMk cId="862612416" sldId="3107"/>
        </pc:sldMkLst>
        <pc:spChg chg="del">
          <ac:chgData name="Lucas Jellema" userId="7e183fbb-84e0-44b3-9b03-0792bc8d162b" providerId="ADAL" clId="{98F8CABC-9F5B-41B3-A4E4-3004FF53B3E3}" dt="2024-12-08T16:17:15.070" v="247" actId="26606"/>
          <ac:spMkLst>
            <pc:docMk/>
            <pc:sldMk cId="862612416" sldId="3107"/>
            <ac:spMk id="2" creationId="{F516C9BE-B2BA-F6B0-DD73-4AB280180D25}"/>
          </ac:spMkLst>
        </pc:spChg>
        <pc:spChg chg="del">
          <ac:chgData name="Lucas Jellema" userId="7e183fbb-84e0-44b3-9b03-0792bc8d162b" providerId="ADAL" clId="{98F8CABC-9F5B-41B3-A4E4-3004FF53B3E3}" dt="2024-12-08T16:17:15.070" v="247" actId="26606"/>
          <ac:spMkLst>
            <pc:docMk/>
            <pc:sldMk cId="862612416" sldId="3107"/>
            <ac:spMk id="3" creationId="{96690C92-B8AC-003D-FF1E-EA308AADEDEF}"/>
          </ac:spMkLst>
        </pc:spChg>
        <pc:spChg chg="add">
          <ac:chgData name="Lucas Jellema" userId="7e183fbb-84e0-44b3-9b03-0792bc8d162b" providerId="ADAL" clId="{98F8CABC-9F5B-41B3-A4E4-3004FF53B3E3}" dt="2024-12-08T16:17:15.070" v="247" actId="26606"/>
          <ac:spMkLst>
            <pc:docMk/>
            <pc:sldMk cId="862612416" sldId="3107"/>
            <ac:spMk id="10" creationId="{42A4FC2C-047E-45A5-965D-8E1E3BF09BC6}"/>
          </ac:spMkLst>
        </pc:spChg>
        <pc:picChg chg="add mod">
          <ac:chgData name="Lucas Jellema" userId="7e183fbb-84e0-44b3-9b03-0792bc8d162b" providerId="ADAL" clId="{98F8CABC-9F5B-41B3-A4E4-3004FF53B3E3}" dt="2024-12-08T16:17:15.070" v="247" actId="26606"/>
          <ac:picMkLst>
            <pc:docMk/>
            <pc:sldMk cId="862612416" sldId="3107"/>
            <ac:picMk id="5" creationId="{48EA893C-0840-A469-EDD3-821AE120257F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08T16:18:10.043" v="253" actId="962"/>
        <pc:sldMkLst>
          <pc:docMk/>
          <pc:sldMk cId="689071619" sldId="3108"/>
        </pc:sldMkLst>
        <pc:spChg chg="del">
          <ac:chgData name="Lucas Jellema" userId="7e183fbb-84e0-44b3-9b03-0792bc8d162b" providerId="ADAL" clId="{98F8CABC-9F5B-41B3-A4E4-3004FF53B3E3}" dt="2024-12-08T16:17:50.938" v="250" actId="26606"/>
          <ac:spMkLst>
            <pc:docMk/>
            <pc:sldMk cId="689071619" sldId="3108"/>
            <ac:spMk id="2" creationId="{7AC1D47A-B7CB-C5B7-BB40-2244DB960EF5}"/>
          </ac:spMkLst>
        </pc:spChg>
        <pc:spChg chg="del">
          <ac:chgData name="Lucas Jellema" userId="7e183fbb-84e0-44b3-9b03-0792bc8d162b" providerId="ADAL" clId="{98F8CABC-9F5B-41B3-A4E4-3004FF53B3E3}" dt="2024-12-08T16:17:50.938" v="250" actId="26606"/>
          <ac:spMkLst>
            <pc:docMk/>
            <pc:sldMk cId="689071619" sldId="3108"/>
            <ac:spMk id="3" creationId="{316520D9-C696-BB46-8012-D81BF674090B}"/>
          </ac:spMkLst>
        </pc:spChg>
        <pc:spChg chg="add mod">
          <ac:chgData name="Lucas Jellema" userId="7e183fbb-84e0-44b3-9b03-0792bc8d162b" providerId="ADAL" clId="{98F8CABC-9F5B-41B3-A4E4-3004FF53B3E3}" dt="2024-12-08T16:18:10.043" v="253" actId="962"/>
          <ac:spMkLst>
            <pc:docMk/>
            <pc:sldMk cId="689071619" sldId="3108"/>
            <ac:spMk id="6" creationId="{84438388-B0D7-0513-6182-F308825AC9FB}"/>
          </ac:spMkLst>
        </pc:spChg>
        <pc:spChg chg="add">
          <ac:chgData name="Lucas Jellema" userId="7e183fbb-84e0-44b3-9b03-0792bc8d162b" providerId="ADAL" clId="{98F8CABC-9F5B-41B3-A4E4-3004FF53B3E3}" dt="2024-12-08T16:17:50.938" v="250" actId="26606"/>
          <ac:spMkLst>
            <pc:docMk/>
            <pc:sldMk cId="689071619" sldId="3108"/>
            <ac:spMk id="10" creationId="{42A4FC2C-047E-45A5-965D-8E1E3BF09BC6}"/>
          </ac:spMkLst>
        </pc:spChg>
        <pc:picChg chg="add mod">
          <ac:chgData name="Lucas Jellema" userId="7e183fbb-84e0-44b3-9b03-0792bc8d162b" providerId="ADAL" clId="{98F8CABC-9F5B-41B3-A4E4-3004FF53B3E3}" dt="2024-12-08T16:18:10.043" v="252" actId="27614"/>
          <ac:picMkLst>
            <pc:docMk/>
            <pc:sldMk cId="689071619" sldId="3108"/>
            <ac:picMk id="5" creationId="{D70DDF05-D3D2-18FF-9228-11D5DB5C76F9}"/>
          </ac:picMkLst>
        </pc:picChg>
      </pc:sldChg>
      <pc:sldChg chg="modSp add modTransition">
        <pc:chgData name="Lucas Jellema" userId="7e183fbb-84e0-44b3-9b03-0792bc8d162b" providerId="ADAL" clId="{98F8CABC-9F5B-41B3-A4E4-3004FF53B3E3}" dt="2024-12-08T16:21:19.413" v="318"/>
        <pc:sldMkLst>
          <pc:docMk/>
          <pc:sldMk cId="2039856765" sldId="3109"/>
        </pc:sldMkLst>
        <pc:picChg chg="mod">
          <ac:chgData name="Lucas Jellema" userId="7e183fbb-84e0-44b3-9b03-0792bc8d162b" providerId="ADAL" clId="{98F8CABC-9F5B-41B3-A4E4-3004FF53B3E3}" dt="2024-12-08T16:20:42.969" v="304" actId="1036"/>
          <ac:picMkLst>
            <pc:docMk/>
            <pc:sldMk cId="2039856765" sldId="3109"/>
            <ac:picMk id="5122" creationId="{AC4163EE-D04D-720E-86C9-C15490210AD8}"/>
          </ac:picMkLst>
        </pc:picChg>
        <pc:picChg chg="mod">
          <ac:chgData name="Lucas Jellema" userId="7e183fbb-84e0-44b3-9b03-0792bc8d162b" providerId="ADAL" clId="{98F8CABC-9F5B-41B3-A4E4-3004FF53B3E3}" dt="2024-12-08T16:21:07.287" v="317" actId="14100"/>
          <ac:picMkLst>
            <pc:docMk/>
            <pc:sldMk cId="2039856765" sldId="3109"/>
            <ac:picMk id="5124" creationId="{3F094727-D9A5-4D66-DB44-53EE875B6EE4}"/>
          </ac:picMkLst>
        </pc:picChg>
      </pc:sldChg>
      <pc:sldChg chg="modSp add ord">
        <pc:chgData name="Lucas Jellema" userId="7e183fbb-84e0-44b3-9b03-0792bc8d162b" providerId="ADAL" clId="{98F8CABC-9F5B-41B3-A4E4-3004FF53B3E3}" dt="2024-12-08T16:24:39.777" v="359"/>
        <pc:sldMkLst>
          <pc:docMk/>
          <pc:sldMk cId="1584996998" sldId="3110"/>
        </pc:sldMkLst>
        <pc:picChg chg="mod">
          <ac:chgData name="Lucas Jellema" userId="7e183fbb-84e0-44b3-9b03-0792bc8d162b" providerId="ADAL" clId="{98F8CABC-9F5B-41B3-A4E4-3004FF53B3E3}" dt="2024-12-08T16:24:39.777" v="359"/>
          <ac:picMkLst>
            <pc:docMk/>
            <pc:sldMk cId="1584996998" sldId="3110"/>
            <ac:picMk id="5124" creationId="{3F094727-D9A5-4D66-DB44-53EE875B6EE4}"/>
          </ac:picMkLst>
        </pc:picChg>
      </pc:sldChg>
      <pc:sldChg chg="addSp modSp add mod modAnim">
        <pc:chgData name="Lucas Jellema" userId="7e183fbb-84e0-44b3-9b03-0792bc8d162b" providerId="ADAL" clId="{98F8CABC-9F5B-41B3-A4E4-3004FF53B3E3}" dt="2024-12-08T16:48:26.162" v="408"/>
        <pc:sldMkLst>
          <pc:docMk/>
          <pc:sldMk cId="1373831442" sldId="3111"/>
        </pc:sldMkLst>
        <pc:spChg chg="add mod">
          <ac:chgData name="Lucas Jellema" userId="7e183fbb-84e0-44b3-9b03-0792bc8d162b" providerId="ADAL" clId="{98F8CABC-9F5B-41B3-A4E4-3004FF53B3E3}" dt="2024-12-08T16:23:06.884" v="331" actId="1076"/>
          <ac:spMkLst>
            <pc:docMk/>
            <pc:sldMk cId="1373831442" sldId="3111"/>
            <ac:spMk id="2" creationId="{06E8E2FE-3931-EE81-EADF-358EA6CA64AD}"/>
          </ac:spMkLst>
        </pc:spChg>
        <pc:spChg chg="add mod">
          <ac:chgData name="Lucas Jellema" userId="7e183fbb-84e0-44b3-9b03-0792bc8d162b" providerId="ADAL" clId="{98F8CABC-9F5B-41B3-A4E4-3004FF53B3E3}" dt="2024-12-08T16:23:15.366" v="335" actId="20577"/>
          <ac:spMkLst>
            <pc:docMk/>
            <pc:sldMk cId="1373831442" sldId="3111"/>
            <ac:spMk id="3" creationId="{84A307C1-5925-E852-DB0D-121F55849554}"/>
          </ac:spMkLst>
        </pc:spChg>
        <pc:spChg chg="add mod">
          <ac:chgData name="Lucas Jellema" userId="7e183fbb-84e0-44b3-9b03-0792bc8d162b" providerId="ADAL" clId="{98F8CABC-9F5B-41B3-A4E4-3004FF53B3E3}" dt="2024-12-08T16:23:23.229" v="339" actId="20577"/>
          <ac:spMkLst>
            <pc:docMk/>
            <pc:sldMk cId="1373831442" sldId="3111"/>
            <ac:spMk id="4" creationId="{C794BE9B-0276-36AB-5102-092462F3E91F}"/>
          </ac:spMkLst>
        </pc:spChg>
        <pc:spChg chg="add mod">
          <ac:chgData name="Lucas Jellema" userId="7e183fbb-84e0-44b3-9b03-0792bc8d162b" providerId="ADAL" clId="{98F8CABC-9F5B-41B3-A4E4-3004FF53B3E3}" dt="2024-12-08T16:23:34.397" v="343" actId="20577"/>
          <ac:spMkLst>
            <pc:docMk/>
            <pc:sldMk cId="1373831442" sldId="3111"/>
            <ac:spMk id="5" creationId="{3646A713-A556-54CE-6B20-3AAC64919300}"/>
          </ac:spMkLst>
        </pc:spChg>
        <pc:spChg chg="add mod">
          <ac:chgData name="Lucas Jellema" userId="7e183fbb-84e0-44b3-9b03-0792bc8d162b" providerId="ADAL" clId="{98F8CABC-9F5B-41B3-A4E4-3004FF53B3E3}" dt="2024-12-08T16:23:42.802" v="347" actId="20577"/>
          <ac:spMkLst>
            <pc:docMk/>
            <pc:sldMk cId="1373831442" sldId="3111"/>
            <ac:spMk id="6" creationId="{0107A489-DDB3-24A0-BA6E-DC21DD5122E6}"/>
          </ac:spMkLst>
        </pc:spChg>
        <pc:spChg chg="add mod">
          <ac:chgData name="Lucas Jellema" userId="7e183fbb-84e0-44b3-9b03-0792bc8d162b" providerId="ADAL" clId="{98F8CABC-9F5B-41B3-A4E4-3004FF53B3E3}" dt="2024-12-08T16:23:56.347" v="353" actId="20577"/>
          <ac:spMkLst>
            <pc:docMk/>
            <pc:sldMk cId="1373831442" sldId="3111"/>
            <ac:spMk id="7" creationId="{B9FB8008-7308-C62C-FD31-14AAA45F2999}"/>
          </ac:spMkLst>
        </pc:spChg>
        <pc:spChg chg="add mod">
          <ac:chgData name="Lucas Jellema" userId="7e183fbb-84e0-44b3-9b03-0792bc8d162b" providerId="ADAL" clId="{98F8CABC-9F5B-41B3-A4E4-3004FF53B3E3}" dt="2024-12-08T16:24:07.264" v="357" actId="20577"/>
          <ac:spMkLst>
            <pc:docMk/>
            <pc:sldMk cId="1373831442" sldId="3111"/>
            <ac:spMk id="8" creationId="{56AEA944-BA49-E4F9-2199-A94AEC56EB70}"/>
          </ac:spMkLst>
        </pc:spChg>
        <pc:spChg chg="add mod">
          <ac:chgData name="Lucas Jellema" userId="7e183fbb-84e0-44b3-9b03-0792bc8d162b" providerId="ADAL" clId="{98F8CABC-9F5B-41B3-A4E4-3004FF53B3E3}" dt="2024-12-08T16:48:15.393" v="407" actId="1076"/>
          <ac:spMkLst>
            <pc:docMk/>
            <pc:sldMk cId="1373831442" sldId="3111"/>
            <ac:spMk id="9" creationId="{A31743CF-6487-836A-CFD5-CB8E79C5926E}"/>
          </ac:spMkLst>
        </pc:spChg>
        <pc:spChg chg="add mod">
          <ac:chgData name="Lucas Jellema" userId="7e183fbb-84e0-44b3-9b03-0792bc8d162b" providerId="ADAL" clId="{98F8CABC-9F5B-41B3-A4E4-3004FF53B3E3}" dt="2024-12-08T16:48:10.053" v="405" actId="1076"/>
          <ac:spMkLst>
            <pc:docMk/>
            <pc:sldMk cId="1373831442" sldId="3111"/>
            <ac:spMk id="10" creationId="{E5BDC82E-7B9C-C349-FE7E-1D524E1BF0A7}"/>
          </ac:spMkLst>
        </pc:spChg>
        <pc:picChg chg="mod">
          <ac:chgData name="Lucas Jellema" userId="7e183fbb-84e0-44b3-9b03-0792bc8d162b" providerId="ADAL" clId="{98F8CABC-9F5B-41B3-A4E4-3004FF53B3E3}" dt="2024-12-08T16:22:49.243" v="327" actId="1076"/>
          <ac:picMkLst>
            <pc:docMk/>
            <pc:sldMk cId="1373831442" sldId="3111"/>
            <ac:picMk id="5122" creationId="{AC4163EE-D04D-720E-86C9-C15490210AD8}"/>
          </ac:picMkLst>
        </pc:picChg>
        <pc:picChg chg="mod">
          <ac:chgData name="Lucas Jellema" userId="7e183fbb-84e0-44b3-9b03-0792bc8d162b" providerId="ADAL" clId="{98F8CABC-9F5B-41B3-A4E4-3004FF53B3E3}" dt="2024-12-08T16:22:31.859" v="324"/>
          <ac:picMkLst>
            <pc:docMk/>
            <pc:sldMk cId="1373831442" sldId="3111"/>
            <ac:picMk id="5124" creationId="{3F094727-D9A5-4D66-DB44-53EE875B6EE4}"/>
          </ac:picMkLst>
        </pc:picChg>
      </pc:sldChg>
      <pc:sldChg chg="modSp add">
        <pc:chgData name="Lucas Jellema" userId="7e183fbb-84e0-44b3-9b03-0792bc8d162b" providerId="ADAL" clId="{98F8CABC-9F5B-41B3-A4E4-3004FF53B3E3}" dt="2024-12-08T16:24:53.938" v="360"/>
        <pc:sldMkLst>
          <pc:docMk/>
          <pc:sldMk cId="842720384" sldId="3112"/>
        </pc:sldMkLst>
        <pc:picChg chg="mod">
          <ac:chgData name="Lucas Jellema" userId="7e183fbb-84e0-44b3-9b03-0792bc8d162b" providerId="ADAL" clId="{98F8CABC-9F5B-41B3-A4E4-3004FF53B3E3}" dt="2024-12-08T16:24:53.938" v="360"/>
          <ac:picMkLst>
            <pc:docMk/>
            <pc:sldMk cId="842720384" sldId="3112"/>
            <ac:picMk id="5124" creationId="{3F094727-D9A5-4D66-DB44-53EE875B6EE4}"/>
          </ac:picMkLst>
        </pc:picChg>
      </pc:sldChg>
      <pc:sldChg chg="addSp delSp modSp add mod modAnim">
        <pc:chgData name="Lucas Jellema" userId="7e183fbb-84e0-44b3-9b03-0792bc8d162b" providerId="ADAL" clId="{98F8CABC-9F5B-41B3-A4E4-3004FF53B3E3}" dt="2024-12-08T16:51:16.083" v="615" actId="1076"/>
        <pc:sldMkLst>
          <pc:docMk/>
          <pc:sldMk cId="377372763" sldId="3113"/>
        </pc:sldMkLst>
        <pc:spChg chg="mod">
          <ac:chgData name="Lucas Jellema" userId="7e183fbb-84e0-44b3-9b03-0792bc8d162b" providerId="ADAL" clId="{98F8CABC-9F5B-41B3-A4E4-3004FF53B3E3}" dt="2024-12-08T16:51:16.083" v="615" actId="1076"/>
          <ac:spMkLst>
            <pc:docMk/>
            <pc:sldMk cId="377372763" sldId="3113"/>
            <ac:spMk id="2" creationId="{06E8E2FE-3931-EE81-EADF-358EA6CA64AD}"/>
          </ac:spMkLst>
        </pc:spChg>
        <pc:spChg chg="mod">
          <ac:chgData name="Lucas Jellema" userId="7e183fbb-84e0-44b3-9b03-0792bc8d162b" providerId="ADAL" clId="{98F8CABC-9F5B-41B3-A4E4-3004FF53B3E3}" dt="2024-12-08T16:51:11.980" v="614" actId="1076"/>
          <ac:spMkLst>
            <pc:docMk/>
            <pc:sldMk cId="377372763" sldId="3113"/>
            <ac:spMk id="5" creationId="{3646A713-A556-54CE-6B20-3AAC64919300}"/>
          </ac:spMkLst>
        </pc:spChg>
        <pc:spChg chg="add mod">
          <ac:chgData name="Lucas Jellema" userId="7e183fbb-84e0-44b3-9b03-0792bc8d162b" providerId="ADAL" clId="{98F8CABC-9F5B-41B3-A4E4-3004FF53B3E3}" dt="2024-12-08T16:50:50.262" v="611" actId="27636"/>
          <ac:spMkLst>
            <pc:docMk/>
            <pc:sldMk cId="377372763" sldId="3113"/>
            <ac:spMk id="9" creationId="{A96F0006-9A17-08CF-1FE1-EB0A68D8BADC}"/>
          </ac:spMkLst>
        </pc:spChg>
        <pc:picChg chg="del">
          <ac:chgData name="Lucas Jellema" userId="7e183fbb-84e0-44b3-9b03-0792bc8d162b" providerId="ADAL" clId="{98F8CABC-9F5B-41B3-A4E4-3004FF53B3E3}" dt="2024-12-08T16:25:16.038" v="362" actId="478"/>
          <ac:picMkLst>
            <pc:docMk/>
            <pc:sldMk cId="377372763" sldId="3113"/>
            <ac:picMk id="5122" creationId="{AC4163EE-D04D-720E-86C9-C15490210AD8}"/>
          </ac:picMkLst>
        </pc:picChg>
      </pc:sldChg>
      <pc:sldChg chg="addSp modSp new mod">
        <pc:chgData name="Lucas Jellema" userId="7e183fbb-84e0-44b3-9b03-0792bc8d162b" providerId="ADAL" clId="{98F8CABC-9F5B-41B3-A4E4-3004FF53B3E3}" dt="2024-12-09T06:03:10.276" v="1827" actId="1076"/>
        <pc:sldMkLst>
          <pc:docMk/>
          <pc:sldMk cId="2067030601" sldId="3114"/>
        </pc:sldMkLst>
        <pc:spChg chg="mod">
          <ac:chgData name="Lucas Jellema" userId="7e183fbb-84e0-44b3-9b03-0792bc8d162b" providerId="ADAL" clId="{98F8CABC-9F5B-41B3-A4E4-3004FF53B3E3}" dt="2024-12-09T06:03:03.585" v="1824" actId="20577"/>
          <ac:spMkLst>
            <pc:docMk/>
            <pc:sldMk cId="2067030601" sldId="3114"/>
            <ac:spMk id="2" creationId="{2A09A7E2-3A4B-F12A-1AC1-34A08C65C99D}"/>
          </ac:spMkLst>
        </pc:spChg>
        <pc:picChg chg="add mod">
          <ac:chgData name="Lucas Jellema" userId="7e183fbb-84e0-44b3-9b03-0792bc8d162b" providerId="ADAL" clId="{98F8CABC-9F5B-41B3-A4E4-3004FF53B3E3}" dt="2024-12-09T06:03:10.276" v="1827" actId="1076"/>
          <ac:picMkLst>
            <pc:docMk/>
            <pc:sldMk cId="2067030601" sldId="3114"/>
            <ac:picMk id="5" creationId="{D191C9E1-AEE9-333C-94D4-72D64D6519DD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08T16:54:33.953" v="639" actId="26606"/>
        <pc:sldMkLst>
          <pc:docMk/>
          <pc:sldMk cId="3306818635" sldId="3115"/>
        </pc:sldMkLst>
        <pc:spChg chg="del">
          <ac:chgData name="Lucas Jellema" userId="7e183fbb-84e0-44b3-9b03-0792bc8d162b" providerId="ADAL" clId="{98F8CABC-9F5B-41B3-A4E4-3004FF53B3E3}" dt="2024-12-08T16:53:07.767" v="635" actId="26606"/>
          <ac:spMkLst>
            <pc:docMk/>
            <pc:sldMk cId="3306818635" sldId="3115"/>
            <ac:spMk id="2" creationId="{CB32BBD1-EE53-6229-5401-4C6667941FAD}"/>
          </ac:spMkLst>
        </pc:spChg>
        <pc:spChg chg="del">
          <ac:chgData name="Lucas Jellema" userId="7e183fbb-84e0-44b3-9b03-0792bc8d162b" providerId="ADAL" clId="{98F8CABC-9F5B-41B3-A4E4-3004FF53B3E3}" dt="2024-12-08T16:53:07.767" v="635" actId="26606"/>
          <ac:spMkLst>
            <pc:docMk/>
            <pc:sldMk cId="3306818635" sldId="3115"/>
            <ac:spMk id="3" creationId="{21B219A7-D1D6-F7BE-A24E-3E1EE98BA5CC}"/>
          </ac:spMkLst>
        </pc:spChg>
        <pc:spChg chg="add del mod">
          <ac:chgData name="Lucas Jellema" userId="7e183fbb-84e0-44b3-9b03-0792bc8d162b" providerId="ADAL" clId="{98F8CABC-9F5B-41B3-A4E4-3004FF53B3E3}" dt="2024-12-08T16:54:33.953" v="639" actId="26606"/>
          <ac:spMkLst>
            <pc:docMk/>
            <pc:sldMk cId="3306818635" sldId="3115"/>
            <ac:spMk id="4" creationId="{CE511661-41C3-B74C-80F9-2CFA42DD003D}"/>
          </ac:spMkLst>
        </pc:spChg>
        <pc:spChg chg="add del">
          <ac:chgData name="Lucas Jellema" userId="7e183fbb-84e0-44b3-9b03-0792bc8d162b" providerId="ADAL" clId="{98F8CABC-9F5B-41B3-A4E4-3004FF53B3E3}" dt="2024-12-08T16:54:33.953" v="639" actId="26606"/>
          <ac:spMkLst>
            <pc:docMk/>
            <pc:sldMk cId="3306818635" sldId="3115"/>
            <ac:spMk id="7175" creationId="{42A4FC2C-047E-45A5-965D-8E1E3BF09BC6}"/>
          </ac:spMkLst>
        </pc:spChg>
        <pc:spChg chg="add">
          <ac:chgData name="Lucas Jellema" userId="7e183fbb-84e0-44b3-9b03-0792bc8d162b" providerId="ADAL" clId="{98F8CABC-9F5B-41B3-A4E4-3004FF53B3E3}" dt="2024-12-08T16:54:33.953" v="639" actId="26606"/>
          <ac:spMkLst>
            <pc:docMk/>
            <pc:sldMk cId="3306818635" sldId="3115"/>
            <ac:spMk id="7180" creationId="{42A4FC2C-047E-45A5-965D-8E1E3BF09BC6}"/>
          </ac:spMkLst>
        </pc:spChg>
        <pc:picChg chg="add del mod">
          <ac:chgData name="Lucas Jellema" userId="7e183fbb-84e0-44b3-9b03-0792bc8d162b" providerId="ADAL" clId="{98F8CABC-9F5B-41B3-A4E4-3004FF53B3E3}" dt="2024-12-08T16:54:30.571" v="637" actId="478"/>
          <ac:picMkLst>
            <pc:docMk/>
            <pc:sldMk cId="3306818635" sldId="3115"/>
            <ac:picMk id="7170" creationId="{35357642-F3DA-97C8-5B2D-22C13A23940F}"/>
          </ac:picMkLst>
        </pc:picChg>
        <pc:picChg chg="add del">
          <ac:chgData name="Lucas Jellema" userId="7e183fbb-84e0-44b3-9b03-0792bc8d162b" providerId="ADAL" clId="{98F8CABC-9F5B-41B3-A4E4-3004FF53B3E3}" dt="2024-12-08T16:54:30.571" v="637" actId="478"/>
          <ac:picMkLst>
            <pc:docMk/>
            <pc:sldMk cId="3306818635" sldId="3115"/>
            <ac:picMk id="7172" creationId="{E4A2D936-9066-7546-79E4-D929DEB242CC}"/>
          </ac:picMkLst>
        </pc:picChg>
        <pc:picChg chg="add mod">
          <ac:chgData name="Lucas Jellema" userId="7e183fbb-84e0-44b3-9b03-0792bc8d162b" providerId="ADAL" clId="{98F8CABC-9F5B-41B3-A4E4-3004FF53B3E3}" dt="2024-12-08T16:54:33.953" v="639" actId="26606"/>
          <ac:picMkLst>
            <pc:docMk/>
            <pc:sldMk cId="3306818635" sldId="3115"/>
            <ac:picMk id="7174" creationId="{485C6546-9D31-E842-C020-3F56B74BFA20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08T16:58:22.880" v="643" actId="26606"/>
        <pc:sldMkLst>
          <pc:docMk/>
          <pc:sldMk cId="776579153" sldId="3116"/>
        </pc:sldMkLst>
        <pc:spChg chg="add del">
          <ac:chgData name="Lucas Jellema" userId="7e183fbb-84e0-44b3-9b03-0792bc8d162b" providerId="ADAL" clId="{98F8CABC-9F5B-41B3-A4E4-3004FF53B3E3}" dt="2024-12-08T16:58:22.880" v="643" actId="26606"/>
          <ac:spMkLst>
            <pc:docMk/>
            <pc:sldMk cId="776579153" sldId="3116"/>
            <ac:spMk id="2" creationId="{3175A78E-05A6-B899-265E-4E360A7E8B8C}"/>
          </ac:spMkLst>
        </pc:spChg>
        <pc:spChg chg="add del">
          <ac:chgData name="Lucas Jellema" userId="7e183fbb-84e0-44b3-9b03-0792bc8d162b" providerId="ADAL" clId="{98F8CABC-9F5B-41B3-A4E4-3004FF53B3E3}" dt="2024-12-08T16:58:22.880" v="643" actId="26606"/>
          <ac:spMkLst>
            <pc:docMk/>
            <pc:sldMk cId="776579153" sldId="3116"/>
            <ac:spMk id="3" creationId="{12294D00-A4FF-D4A4-4CE3-2F6610855C24}"/>
          </ac:spMkLst>
        </pc:spChg>
        <pc:spChg chg="add del">
          <ac:chgData name="Lucas Jellema" userId="7e183fbb-84e0-44b3-9b03-0792bc8d162b" providerId="ADAL" clId="{98F8CABC-9F5B-41B3-A4E4-3004FF53B3E3}" dt="2024-12-08T16:58:22.880" v="643" actId="26606"/>
          <ac:spMkLst>
            <pc:docMk/>
            <pc:sldMk cId="776579153" sldId="3116"/>
            <ac:spMk id="8199" creationId="{42A4FC2C-047E-45A5-965D-8E1E3BF09BC6}"/>
          </ac:spMkLst>
        </pc:spChg>
        <pc:picChg chg="add mod">
          <ac:chgData name="Lucas Jellema" userId="7e183fbb-84e0-44b3-9b03-0792bc8d162b" providerId="ADAL" clId="{98F8CABC-9F5B-41B3-A4E4-3004FF53B3E3}" dt="2024-12-08T16:58:22.880" v="643" actId="26606"/>
          <ac:picMkLst>
            <pc:docMk/>
            <pc:sldMk cId="776579153" sldId="3116"/>
            <ac:picMk id="8194" creationId="{FDD12173-BA6D-4CAB-2DAC-8DA55741C963}"/>
          </ac:picMkLst>
        </pc:picChg>
      </pc:sldChg>
      <pc:sldChg chg="addSp delSp modSp new mod">
        <pc:chgData name="Lucas Jellema" userId="7e183fbb-84e0-44b3-9b03-0792bc8d162b" providerId="ADAL" clId="{98F8CABC-9F5B-41B3-A4E4-3004FF53B3E3}" dt="2024-12-09T06:29:31.759" v="2177" actId="20577"/>
        <pc:sldMkLst>
          <pc:docMk/>
          <pc:sldMk cId="2409186925" sldId="3117"/>
        </pc:sldMkLst>
        <pc:spChg chg="mod">
          <ac:chgData name="Lucas Jellema" userId="7e183fbb-84e0-44b3-9b03-0792bc8d162b" providerId="ADAL" clId="{98F8CABC-9F5B-41B3-A4E4-3004FF53B3E3}" dt="2024-12-09T06:29:31.759" v="2177" actId="20577"/>
          <ac:spMkLst>
            <pc:docMk/>
            <pc:sldMk cId="2409186925" sldId="3117"/>
            <ac:spMk id="2" creationId="{D6B4BAC1-C75F-9EFF-1C85-22714D8F748E}"/>
          </ac:spMkLst>
        </pc:spChg>
        <pc:spChg chg="del">
          <ac:chgData name="Lucas Jellema" userId="7e183fbb-84e0-44b3-9b03-0792bc8d162b" providerId="ADAL" clId="{98F8CABC-9F5B-41B3-A4E4-3004FF53B3E3}" dt="2024-12-09T06:19:48.297" v="2091" actId="478"/>
          <ac:spMkLst>
            <pc:docMk/>
            <pc:sldMk cId="2409186925" sldId="3117"/>
            <ac:spMk id="3" creationId="{CA114B56-631B-4CD0-01AB-3F82381FA97E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4" creationId="{FC8819E7-766B-DC2F-6F52-9C5A9CB9EFAE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5" creationId="{A0E93F65-247C-05A7-A920-32A27494C504}"/>
          </ac:spMkLst>
        </pc:spChg>
        <pc:spChg chg="add del mod ord">
          <ac:chgData name="Lucas Jellema" userId="7e183fbb-84e0-44b3-9b03-0792bc8d162b" providerId="ADAL" clId="{98F8CABC-9F5B-41B3-A4E4-3004FF53B3E3}" dt="2024-12-09T06:26:21.855" v="2135" actId="478"/>
          <ac:spMkLst>
            <pc:docMk/>
            <pc:sldMk cId="2409186925" sldId="3117"/>
            <ac:spMk id="6" creationId="{1D8FB827-D6B8-9A8E-F3A1-F9AEF47A2C3F}"/>
          </ac:spMkLst>
        </pc:spChg>
        <pc:spChg chg="add del mod">
          <ac:chgData name="Lucas Jellema" userId="7e183fbb-84e0-44b3-9b03-0792bc8d162b" providerId="ADAL" clId="{98F8CABC-9F5B-41B3-A4E4-3004FF53B3E3}" dt="2024-12-09T06:26:19.622" v="2134" actId="478"/>
          <ac:spMkLst>
            <pc:docMk/>
            <pc:sldMk cId="2409186925" sldId="3117"/>
            <ac:spMk id="7" creationId="{8A1DB5A7-623C-D786-DABD-6EA1E93F1708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8" creationId="{1CD30096-4456-BA3A-C076-90B69580FF0A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9" creationId="{EF816EF4-11F2-3916-165B-83B5D5564E87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0" creationId="{BE2CC765-8944-140D-16A6-6E9D44655D96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1" creationId="{BE9AACDC-3704-FAA1-2455-B23B0FF9F92C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2" creationId="{4D5DD7C0-164A-6A58-A199-FEB76FA6C759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3" creationId="{A532C692-12A7-B8D2-9854-DEDF633500CD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4" creationId="{E37EEFC8-5AAB-8185-1800-A82829F9C774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5" creationId="{4480D4BA-EB38-B749-4508-A3C81DE2C41E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6" creationId="{BB55DB61-3053-38F0-5C32-8165B7380369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7" creationId="{1CF0F2BB-7CC1-3162-8514-450EDFC5A90F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8" creationId="{5276629D-71F5-5459-615C-9446E113E201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19" creationId="{CF38EAD6-B8A8-224A-0BDD-2A7B1B8F36A8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20" creationId="{2BFA98AC-9CD3-8150-6255-F481FCD18F39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21" creationId="{EED9C03A-D2F3-244B-7FF8-FC579D1933E8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22" creationId="{1AEE0434-184D-1A72-B8BE-46402D0CFBE8}"/>
          </ac:spMkLst>
        </pc:spChg>
        <pc:spChg chg="add mod">
          <ac:chgData name="Lucas Jellema" userId="7e183fbb-84e0-44b3-9b03-0792bc8d162b" providerId="ADAL" clId="{98F8CABC-9F5B-41B3-A4E4-3004FF53B3E3}" dt="2024-12-09T06:26:28.597" v="2145" actId="1035"/>
          <ac:spMkLst>
            <pc:docMk/>
            <pc:sldMk cId="2409186925" sldId="3117"/>
            <ac:spMk id="23" creationId="{BD1F1882-B45C-D63A-6DBA-C1BB25D96323}"/>
          </ac:spMkLst>
        </pc:spChg>
        <pc:spChg chg="add mod">
          <ac:chgData name="Lucas Jellema" userId="7e183fbb-84e0-44b3-9b03-0792bc8d162b" providerId="ADAL" clId="{98F8CABC-9F5B-41B3-A4E4-3004FF53B3E3}" dt="2024-12-09T06:27:47.284" v="2158"/>
          <ac:spMkLst>
            <pc:docMk/>
            <pc:sldMk cId="2409186925" sldId="3117"/>
            <ac:spMk id="44" creationId="{7FBD3F8D-3237-92CE-8752-690915088216}"/>
          </ac:spMkLst>
        </pc:spChg>
        <pc:spChg chg="add mod">
          <ac:chgData name="Lucas Jellema" userId="7e183fbb-84e0-44b3-9b03-0792bc8d162b" providerId="ADAL" clId="{98F8CABC-9F5B-41B3-A4E4-3004FF53B3E3}" dt="2024-12-09T06:29:15.082" v="2167" actId="108"/>
          <ac:spMkLst>
            <pc:docMk/>
            <pc:sldMk cId="2409186925" sldId="3117"/>
            <ac:spMk id="45" creationId="{3F92AFC7-618B-3336-6E3B-8ECC47325B54}"/>
          </ac:spMkLst>
        </pc:spChg>
        <pc:spChg chg="add mod">
          <ac:chgData name="Lucas Jellema" userId="7e183fbb-84e0-44b3-9b03-0792bc8d162b" providerId="ADAL" clId="{98F8CABC-9F5B-41B3-A4E4-3004FF53B3E3}" dt="2024-12-09T06:29:16.139" v="2168" actId="108"/>
          <ac:spMkLst>
            <pc:docMk/>
            <pc:sldMk cId="2409186925" sldId="3117"/>
            <ac:spMk id="46" creationId="{EF71C7CA-549D-280D-2370-4EFE198282D2}"/>
          </ac:spMkLst>
        </pc:spChg>
        <pc:spChg chg="add mod">
          <ac:chgData name="Lucas Jellema" userId="7e183fbb-84e0-44b3-9b03-0792bc8d162b" providerId="ADAL" clId="{98F8CABC-9F5B-41B3-A4E4-3004FF53B3E3}" dt="2024-12-09T06:29:17.278" v="2169" actId="108"/>
          <ac:spMkLst>
            <pc:docMk/>
            <pc:sldMk cId="2409186925" sldId="3117"/>
            <ac:spMk id="47" creationId="{E4EB9FC2-35F2-5476-5C9E-A14163FBAD05}"/>
          </ac:spMkLst>
        </pc:spChg>
        <pc:spChg chg="add mod">
          <ac:chgData name="Lucas Jellema" userId="7e183fbb-84e0-44b3-9b03-0792bc8d162b" providerId="ADAL" clId="{98F8CABC-9F5B-41B3-A4E4-3004FF53B3E3}" dt="2024-12-09T06:29:18.615" v="2170" actId="108"/>
          <ac:spMkLst>
            <pc:docMk/>
            <pc:sldMk cId="2409186925" sldId="3117"/>
            <ac:spMk id="48" creationId="{29D81A40-EE82-FE08-B996-83C6C9D34706}"/>
          </ac:spMkLst>
        </pc:spChg>
        <pc:spChg chg="add mod">
          <ac:chgData name="Lucas Jellema" userId="7e183fbb-84e0-44b3-9b03-0792bc8d162b" providerId="ADAL" clId="{98F8CABC-9F5B-41B3-A4E4-3004FF53B3E3}" dt="2024-12-09T06:29:20.337" v="2171" actId="108"/>
          <ac:spMkLst>
            <pc:docMk/>
            <pc:sldMk cId="2409186925" sldId="3117"/>
            <ac:spMk id="49" creationId="{BCA02AA6-723C-1A8A-02EC-215A172106F9}"/>
          </ac:spMkLst>
        </pc:spChg>
        <pc:spChg chg="add mod">
          <ac:chgData name="Lucas Jellema" userId="7e183fbb-84e0-44b3-9b03-0792bc8d162b" providerId="ADAL" clId="{98F8CABC-9F5B-41B3-A4E4-3004FF53B3E3}" dt="2024-12-09T06:29:21.759" v="2172" actId="108"/>
          <ac:spMkLst>
            <pc:docMk/>
            <pc:sldMk cId="2409186925" sldId="3117"/>
            <ac:spMk id="50" creationId="{0A067ACE-32AB-05CF-80EB-5BB6B11EC5F0}"/>
          </ac:spMkLst>
        </pc:spChg>
        <pc:spChg chg="add mod">
          <ac:chgData name="Lucas Jellema" userId="7e183fbb-84e0-44b3-9b03-0792bc8d162b" providerId="ADAL" clId="{98F8CABC-9F5B-41B3-A4E4-3004FF53B3E3}" dt="2024-12-09T06:29:23.206" v="2173" actId="108"/>
          <ac:spMkLst>
            <pc:docMk/>
            <pc:sldMk cId="2409186925" sldId="3117"/>
            <ac:spMk id="51" creationId="{9E7CACC6-75BB-A621-88AC-0D9DAB2E976C}"/>
          </ac:spMkLst>
        </pc:spChg>
        <pc:spChg chg="add mod">
          <ac:chgData name="Lucas Jellema" userId="7e183fbb-84e0-44b3-9b03-0792bc8d162b" providerId="ADAL" clId="{98F8CABC-9F5B-41B3-A4E4-3004FF53B3E3}" dt="2024-12-09T06:29:24.903" v="2174" actId="108"/>
          <ac:spMkLst>
            <pc:docMk/>
            <pc:sldMk cId="2409186925" sldId="3117"/>
            <ac:spMk id="52" creationId="{5347D27E-E931-914E-3D80-A12E5E48DECC}"/>
          </ac:spMkLst>
        </pc:spChg>
        <pc:cxnChg chg="add mod">
          <ac:chgData name="Lucas Jellema" userId="7e183fbb-84e0-44b3-9b03-0792bc8d162b" providerId="ADAL" clId="{98F8CABC-9F5B-41B3-A4E4-3004FF53B3E3}" dt="2024-12-09T06:26:41.321" v="2147" actId="14100"/>
          <ac:cxnSpMkLst>
            <pc:docMk/>
            <pc:sldMk cId="2409186925" sldId="3117"/>
            <ac:cxnSpMk id="25" creationId="{714B09F0-D00F-91A5-A8B8-37F6A69EC527}"/>
          </ac:cxnSpMkLst>
        </pc:cxnChg>
        <pc:cxnChg chg="add mod">
          <ac:chgData name="Lucas Jellema" userId="7e183fbb-84e0-44b3-9b03-0792bc8d162b" providerId="ADAL" clId="{98F8CABC-9F5B-41B3-A4E4-3004FF53B3E3}" dt="2024-12-09T06:26:50.905" v="2149" actId="14100"/>
          <ac:cxnSpMkLst>
            <pc:docMk/>
            <pc:sldMk cId="2409186925" sldId="3117"/>
            <ac:cxnSpMk id="28" creationId="{FF842CA7-27EC-059A-BA2D-E1E8D9AC3C75}"/>
          </ac:cxnSpMkLst>
        </pc:cxnChg>
        <pc:cxnChg chg="add">
          <ac:chgData name="Lucas Jellema" userId="7e183fbb-84e0-44b3-9b03-0792bc8d162b" providerId="ADAL" clId="{98F8CABC-9F5B-41B3-A4E4-3004FF53B3E3}" dt="2024-12-09T06:26:56.719" v="2150" actId="11529"/>
          <ac:cxnSpMkLst>
            <pc:docMk/>
            <pc:sldMk cId="2409186925" sldId="3117"/>
            <ac:cxnSpMk id="31" creationId="{7B8DEEAD-3854-A0C8-EFB4-FE3494D1E8BC}"/>
          </ac:cxnSpMkLst>
        </pc:cxnChg>
        <pc:cxnChg chg="add">
          <ac:chgData name="Lucas Jellema" userId="7e183fbb-84e0-44b3-9b03-0792bc8d162b" providerId="ADAL" clId="{98F8CABC-9F5B-41B3-A4E4-3004FF53B3E3}" dt="2024-12-09T06:27:02.062" v="2151" actId="11529"/>
          <ac:cxnSpMkLst>
            <pc:docMk/>
            <pc:sldMk cId="2409186925" sldId="3117"/>
            <ac:cxnSpMk id="33" creationId="{4CEB7789-B4DC-51B7-9D00-68D0A844683B}"/>
          </ac:cxnSpMkLst>
        </pc:cxnChg>
        <pc:cxnChg chg="add">
          <ac:chgData name="Lucas Jellema" userId="7e183fbb-84e0-44b3-9b03-0792bc8d162b" providerId="ADAL" clId="{98F8CABC-9F5B-41B3-A4E4-3004FF53B3E3}" dt="2024-12-09T06:27:07.033" v="2152" actId="11529"/>
          <ac:cxnSpMkLst>
            <pc:docMk/>
            <pc:sldMk cId="2409186925" sldId="3117"/>
            <ac:cxnSpMk id="35" creationId="{D2649E55-A17B-2824-B766-A88AC422DAEA}"/>
          </ac:cxnSpMkLst>
        </pc:cxnChg>
        <pc:cxnChg chg="add">
          <ac:chgData name="Lucas Jellema" userId="7e183fbb-84e0-44b3-9b03-0792bc8d162b" providerId="ADAL" clId="{98F8CABC-9F5B-41B3-A4E4-3004FF53B3E3}" dt="2024-12-09T06:27:12.555" v="2153" actId="11529"/>
          <ac:cxnSpMkLst>
            <pc:docMk/>
            <pc:sldMk cId="2409186925" sldId="3117"/>
            <ac:cxnSpMk id="37" creationId="{1213E5DD-5212-B9AE-0B2C-7D3E78B0335A}"/>
          </ac:cxnSpMkLst>
        </pc:cxnChg>
        <pc:cxnChg chg="add">
          <ac:chgData name="Lucas Jellema" userId="7e183fbb-84e0-44b3-9b03-0792bc8d162b" providerId="ADAL" clId="{98F8CABC-9F5B-41B3-A4E4-3004FF53B3E3}" dt="2024-12-09T06:27:17.865" v="2154" actId="11529"/>
          <ac:cxnSpMkLst>
            <pc:docMk/>
            <pc:sldMk cId="2409186925" sldId="3117"/>
            <ac:cxnSpMk id="39" creationId="{20DA0532-3981-0C4B-14A9-DA4CF1B9AD80}"/>
          </ac:cxnSpMkLst>
        </pc:cxnChg>
        <pc:cxnChg chg="add">
          <ac:chgData name="Lucas Jellema" userId="7e183fbb-84e0-44b3-9b03-0792bc8d162b" providerId="ADAL" clId="{98F8CABC-9F5B-41B3-A4E4-3004FF53B3E3}" dt="2024-12-09T06:27:24.080" v="2155" actId="11529"/>
          <ac:cxnSpMkLst>
            <pc:docMk/>
            <pc:sldMk cId="2409186925" sldId="3117"/>
            <ac:cxnSpMk id="41" creationId="{D7169E8A-03BA-7C89-E216-5A71AFF77773}"/>
          </ac:cxnSpMkLst>
        </pc:cxnChg>
        <pc:cxnChg chg="add">
          <ac:chgData name="Lucas Jellema" userId="7e183fbb-84e0-44b3-9b03-0792bc8d162b" providerId="ADAL" clId="{98F8CABC-9F5B-41B3-A4E4-3004FF53B3E3}" dt="2024-12-09T06:27:32.613" v="2156" actId="11529"/>
          <ac:cxnSpMkLst>
            <pc:docMk/>
            <pc:sldMk cId="2409186925" sldId="3117"/>
            <ac:cxnSpMk id="43" creationId="{F0DC4F0E-F567-184A-A410-D32FBE5E1041}"/>
          </ac:cxnSpMkLst>
        </pc:cxnChg>
      </pc:sldChg>
      <pc:sldChg chg="addSp modSp new mod modAnim">
        <pc:chgData name="Lucas Jellema" userId="7e183fbb-84e0-44b3-9b03-0792bc8d162b" providerId="ADAL" clId="{98F8CABC-9F5B-41B3-A4E4-3004FF53B3E3}" dt="2024-12-09T06:41:51.300" v="2398"/>
        <pc:sldMkLst>
          <pc:docMk/>
          <pc:sldMk cId="899827304" sldId="3118"/>
        </pc:sldMkLst>
        <pc:spChg chg="mod">
          <ac:chgData name="Lucas Jellema" userId="7e183fbb-84e0-44b3-9b03-0792bc8d162b" providerId="ADAL" clId="{98F8CABC-9F5B-41B3-A4E4-3004FF53B3E3}" dt="2024-12-09T05:55:30.728" v="682" actId="20577"/>
          <ac:spMkLst>
            <pc:docMk/>
            <pc:sldMk cId="899827304" sldId="3118"/>
            <ac:spMk id="2" creationId="{EEAA5456-8F34-1CB2-F9DF-097B4BC7FF69}"/>
          </ac:spMkLst>
        </pc:spChg>
        <pc:spChg chg="mod">
          <ac:chgData name="Lucas Jellema" userId="7e183fbb-84e0-44b3-9b03-0792bc8d162b" providerId="ADAL" clId="{98F8CABC-9F5B-41B3-A4E4-3004FF53B3E3}" dt="2024-12-09T05:56:11.692" v="838" actId="20577"/>
          <ac:spMkLst>
            <pc:docMk/>
            <pc:sldMk cId="899827304" sldId="3118"/>
            <ac:spMk id="3" creationId="{8A8E17B7-6D9A-2E7E-754C-14CEEF53A3ED}"/>
          </ac:spMkLst>
        </pc:spChg>
        <pc:spChg chg="add mod">
          <ac:chgData name="Lucas Jellema" userId="7e183fbb-84e0-44b3-9b03-0792bc8d162b" providerId="ADAL" clId="{98F8CABC-9F5B-41B3-A4E4-3004FF53B3E3}" dt="2024-12-09T06:37:55.681" v="2334" actId="20577"/>
          <ac:spMkLst>
            <pc:docMk/>
            <pc:sldMk cId="899827304" sldId="3118"/>
            <ac:spMk id="4" creationId="{E9499F94-4CE7-876F-5C3B-B99C531AD741}"/>
          </ac:spMkLst>
        </pc:spChg>
        <pc:spChg chg="add mod">
          <ac:chgData name="Lucas Jellema" userId="7e183fbb-84e0-44b3-9b03-0792bc8d162b" providerId="ADAL" clId="{98F8CABC-9F5B-41B3-A4E4-3004FF53B3E3}" dt="2024-12-09T06:38:03.604" v="2340" actId="20577"/>
          <ac:spMkLst>
            <pc:docMk/>
            <pc:sldMk cId="899827304" sldId="3118"/>
            <ac:spMk id="5" creationId="{A6589245-DDCA-B8A3-7C41-59D2327FDCA0}"/>
          </ac:spMkLst>
        </pc:spChg>
        <pc:spChg chg="add mod">
          <ac:chgData name="Lucas Jellema" userId="7e183fbb-84e0-44b3-9b03-0792bc8d162b" providerId="ADAL" clId="{98F8CABC-9F5B-41B3-A4E4-3004FF53B3E3}" dt="2024-12-09T06:38:10.316" v="2345" actId="20577"/>
          <ac:spMkLst>
            <pc:docMk/>
            <pc:sldMk cId="899827304" sldId="3118"/>
            <ac:spMk id="6" creationId="{AD9E4F81-9915-EBF6-5850-D17A096BFE30}"/>
          </ac:spMkLst>
        </pc:spChg>
        <pc:spChg chg="add mod">
          <ac:chgData name="Lucas Jellema" userId="7e183fbb-84e0-44b3-9b03-0792bc8d162b" providerId="ADAL" clId="{98F8CABC-9F5B-41B3-A4E4-3004FF53B3E3}" dt="2024-12-09T06:38:20.967" v="2354" actId="20577"/>
          <ac:spMkLst>
            <pc:docMk/>
            <pc:sldMk cId="899827304" sldId="3118"/>
            <ac:spMk id="7" creationId="{F6714EE4-EE58-A5E4-313E-2BF71FE7535F}"/>
          </ac:spMkLst>
        </pc:spChg>
        <pc:spChg chg="add mod">
          <ac:chgData name="Lucas Jellema" userId="7e183fbb-84e0-44b3-9b03-0792bc8d162b" providerId="ADAL" clId="{98F8CABC-9F5B-41B3-A4E4-3004FF53B3E3}" dt="2024-12-09T06:38:30.975" v="2356" actId="13822"/>
          <ac:spMkLst>
            <pc:docMk/>
            <pc:sldMk cId="899827304" sldId="3118"/>
            <ac:spMk id="8" creationId="{A67A412E-C3A9-7490-CEBA-F8E307C82B94}"/>
          </ac:spMkLst>
        </pc:spChg>
        <pc:spChg chg="add mod">
          <ac:chgData name="Lucas Jellema" userId="7e183fbb-84e0-44b3-9b03-0792bc8d162b" providerId="ADAL" clId="{98F8CABC-9F5B-41B3-A4E4-3004FF53B3E3}" dt="2024-12-09T06:38:41.958" v="2359" actId="1076"/>
          <ac:spMkLst>
            <pc:docMk/>
            <pc:sldMk cId="899827304" sldId="3118"/>
            <ac:spMk id="9" creationId="{73B88E20-FF0E-1510-3539-647BA4A1E442}"/>
          </ac:spMkLst>
        </pc:spChg>
        <pc:spChg chg="add mod">
          <ac:chgData name="Lucas Jellema" userId="7e183fbb-84e0-44b3-9b03-0792bc8d162b" providerId="ADAL" clId="{98F8CABC-9F5B-41B3-A4E4-3004FF53B3E3}" dt="2024-12-09T06:38:53.065" v="2364" actId="14100"/>
          <ac:spMkLst>
            <pc:docMk/>
            <pc:sldMk cId="899827304" sldId="3118"/>
            <ac:spMk id="10" creationId="{2EFC454D-0BF6-9F35-9A64-90FB5850EACC}"/>
          </ac:spMkLst>
        </pc:spChg>
        <pc:spChg chg="add mod">
          <ac:chgData name="Lucas Jellema" userId="7e183fbb-84e0-44b3-9b03-0792bc8d162b" providerId="ADAL" clId="{98F8CABC-9F5B-41B3-A4E4-3004FF53B3E3}" dt="2024-12-09T06:39:05.006" v="2366" actId="207"/>
          <ac:spMkLst>
            <pc:docMk/>
            <pc:sldMk cId="899827304" sldId="3118"/>
            <ac:spMk id="11" creationId="{93C1185F-ED66-B78F-D506-EC292DDA5185}"/>
          </ac:spMkLst>
        </pc:spChg>
        <pc:spChg chg="add mod">
          <ac:chgData name="Lucas Jellema" userId="7e183fbb-84e0-44b3-9b03-0792bc8d162b" providerId="ADAL" clId="{98F8CABC-9F5B-41B3-A4E4-3004FF53B3E3}" dt="2024-12-09T06:39:09.705" v="2368" actId="1076"/>
          <ac:spMkLst>
            <pc:docMk/>
            <pc:sldMk cId="899827304" sldId="3118"/>
            <ac:spMk id="12" creationId="{0F89FE96-BAE1-52D9-5E16-159BDEB18627}"/>
          </ac:spMkLst>
        </pc:spChg>
        <pc:spChg chg="add mod">
          <ac:chgData name="Lucas Jellema" userId="7e183fbb-84e0-44b3-9b03-0792bc8d162b" providerId="ADAL" clId="{98F8CABC-9F5B-41B3-A4E4-3004FF53B3E3}" dt="2024-12-09T06:39:14.460" v="2370" actId="1076"/>
          <ac:spMkLst>
            <pc:docMk/>
            <pc:sldMk cId="899827304" sldId="3118"/>
            <ac:spMk id="13" creationId="{CB2E4F76-D4E0-F8C4-1BF8-C75F08144363}"/>
          </ac:spMkLst>
        </pc:spChg>
        <pc:spChg chg="add mod">
          <ac:chgData name="Lucas Jellema" userId="7e183fbb-84e0-44b3-9b03-0792bc8d162b" providerId="ADAL" clId="{98F8CABC-9F5B-41B3-A4E4-3004FF53B3E3}" dt="2024-12-09T06:39:34.320" v="2377" actId="207"/>
          <ac:spMkLst>
            <pc:docMk/>
            <pc:sldMk cId="899827304" sldId="3118"/>
            <ac:spMk id="14" creationId="{5CEDE6A4-42B3-C35C-28AD-837CADF49D71}"/>
          </ac:spMkLst>
        </pc:spChg>
        <pc:spChg chg="add mod">
          <ac:chgData name="Lucas Jellema" userId="7e183fbb-84e0-44b3-9b03-0792bc8d162b" providerId="ADAL" clId="{98F8CABC-9F5B-41B3-A4E4-3004FF53B3E3}" dt="2024-12-09T06:39:47.783" v="2382" actId="113"/>
          <ac:spMkLst>
            <pc:docMk/>
            <pc:sldMk cId="899827304" sldId="3118"/>
            <ac:spMk id="15" creationId="{39D64790-C8F5-67BD-64A0-DFC81181E15E}"/>
          </ac:spMkLst>
        </pc:spChg>
      </pc:sldChg>
      <pc:sldChg chg="addSp modSp new mod">
        <pc:chgData name="Lucas Jellema" userId="7e183fbb-84e0-44b3-9b03-0792bc8d162b" providerId="ADAL" clId="{98F8CABC-9F5B-41B3-A4E4-3004FF53B3E3}" dt="2024-12-10T05:06:13.872" v="3743" actId="22"/>
        <pc:sldMkLst>
          <pc:docMk/>
          <pc:sldMk cId="1679728145" sldId="3119"/>
        </pc:sldMkLst>
        <pc:spChg chg="mod">
          <ac:chgData name="Lucas Jellema" userId="7e183fbb-84e0-44b3-9b03-0792bc8d162b" providerId="ADAL" clId="{98F8CABC-9F5B-41B3-A4E4-3004FF53B3E3}" dt="2024-12-09T06:03:48.212" v="1846" actId="20577"/>
          <ac:spMkLst>
            <pc:docMk/>
            <pc:sldMk cId="1679728145" sldId="3119"/>
            <ac:spMk id="2" creationId="{719EBEC1-9E6E-79CF-139D-8022797FA3AC}"/>
          </ac:spMkLst>
        </pc:spChg>
        <pc:spChg chg="add">
          <ac:chgData name="Lucas Jellema" userId="7e183fbb-84e0-44b3-9b03-0792bc8d162b" providerId="ADAL" clId="{98F8CABC-9F5B-41B3-A4E4-3004FF53B3E3}" dt="2024-12-10T05:06:13.872" v="3743" actId="22"/>
          <ac:spMkLst>
            <pc:docMk/>
            <pc:sldMk cId="1679728145" sldId="3119"/>
            <ac:spMk id="5" creationId="{64C752BF-07D5-8B03-30BB-CA29DF47174C}"/>
          </ac:spMkLst>
        </pc:spChg>
        <pc:picChg chg="add mod">
          <ac:chgData name="Lucas Jellema" userId="7e183fbb-84e0-44b3-9b03-0792bc8d162b" providerId="ADAL" clId="{98F8CABC-9F5B-41B3-A4E4-3004FF53B3E3}" dt="2024-12-09T09:00:10.109" v="2410" actId="14100"/>
          <ac:picMkLst>
            <pc:docMk/>
            <pc:sldMk cId="1679728145" sldId="3119"/>
            <ac:picMk id="9218" creationId="{07F25A41-1F84-DF90-677D-B289FB0E9F44}"/>
          </ac:picMkLst>
        </pc:picChg>
      </pc:sldChg>
      <pc:sldChg chg="modSp new mod">
        <pc:chgData name="Lucas Jellema" userId="7e183fbb-84e0-44b3-9b03-0792bc8d162b" providerId="ADAL" clId="{98F8CABC-9F5B-41B3-A4E4-3004FF53B3E3}" dt="2024-12-12T11:00:56.306" v="6272" actId="5793"/>
        <pc:sldMkLst>
          <pc:docMk/>
          <pc:sldMk cId="2808024382" sldId="3120"/>
        </pc:sldMkLst>
        <pc:spChg chg="mod">
          <ac:chgData name="Lucas Jellema" userId="7e183fbb-84e0-44b3-9b03-0792bc8d162b" providerId="ADAL" clId="{98F8CABC-9F5B-41B3-A4E4-3004FF53B3E3}" dt="2024-12-09T05:56:47.740" v="869" actId="20577"/>
          <ac:spMkLst>
            <pc:docMk/>
            <pc:sldMk cId="2808024382" sldId="3120"/>
            <ac:spMk id="2" creationId="{3A4B4FE6-2F12-B09A-CA6C-581C3163E3D9}"/>
          </ac:spMkLst>
        </pc:spChg>
        <pc:spChg chg="mod">
          <ac:chgData name="Lucas Jellema" userId="7e183fbb-84e0-44b3-9b03-0792bc8d162b" providerId="ADAL" clId="{98F8CABC-9F5B-41B3-A4E4-3004FF53B3E3}" dt="2024-12-12T11:00:56.306" v="6272" actId="5793"/>
          <ac:spMkLst>
            <pc:docMk/>
            <pc:sldMk cId="2808024382" sldId="3120"/>
            <ac:spMk id="3" creationId="{A7F0D0C3-C4EE-5606-2FCF-E44D3C2D71D3}"/>
          </ac:spMkLst>
        </pc:spChg>
      </pc:sldChg>
      <pc:sldChg chg="modSp new mod ord modShow">
        <pc:chgData name="Lucas Jellema" userId="7e183fbb-84e0-44b3-9b03-0792bc8d162b" providerId="ADAL" clId="{98F8CABC-9F5B-41B3-A4E4-3004FF53B3E3}" dt="2024-12-12T11:01:25.128" v="6280" actId="729"/>
        <pc:sldMkLst>
          <pc:docMk/>
          <pc:sldMk cId="4135427935" sldId="3121"/>
        </pc:sldMkLst>
        <pc:spChg chg="mod">
          <ac:chgData name="Lucas Jellema" userId="7e183fbb-84e0-44b3-9b03-0792bc8d162b" providerId="ADAL" clId="{98F8CABC-9F5B-41B3-A4E4-3004FF53B3E3}" dt="2024-12-09T05:58:52.114" v="1095" actId="20577"/>
          <ac:spMkLst>
            <pc:docMk/>
            <pc:sldMk cId="4135427935" sldId="3121"/>
            <ac:spMk id="2" creationId="{3B022BA5-EE65-C6F0-37F9-0A056F5F1F9B}"/>
          </ac:spMkLst>
        </pc:spChg>
        <pc:spChg chg="mod">
          <ac:chgData name="Lucas Jellema" userId="7e183fbb-84e0-44b3-9b03-0792bc8d162b" providerId="ADAL" clId="{98F8CABC-9F5B-41B3-A4E4-3004FF53B3E3}" dt="2024-12-09T05:59:27.579" v="1282" actId="20577"/>
          <ac:spMkLst>
            <pc:docMk/>
            <pc:sldMk cId="4135427935" sldId="3121"/>
            <ac:spMk id="3" creationId="{C23CF9C6-9642-2CD7-930C-F11E3320E8FE}"/>
          </ac:spMkLst>
        </pc:spChg>
      </pc:sldChg>
      <pc:sldChg chg="addSp delSp modSp new mod modAnim">
        <pc:chgData name="Lucas Jellema" userId="7e183fbb-84e0-44b3-9b03-0792bc8d162b" providerId="ADAL" clId="{98F8CABC-9F5B-41B3-A4E4-3004FF53B3E3}" dt="2024-12-12T10:55:37.259" v="6058"/>
        <pc:sldMkLst>
          <pc:docMk/>
          <pc:sldMk cId="3837658121" sldId="3122"/>
        </pc:sldMkLst>
        <pc:spChg chg="mod">
          <ac:chgData name="Lucas Jellema" userId="7e183fbb-84e0-44b3-9b03-0792bc8d162b" providerId="ADAL" clId="{98F8CABC-9F5B-41B3-A4E4-3004FF53B3E3}" dt="2024-12-09T16:51:11.120" v="2638" actId="20577"/>
          <ac:spMkLst>
            <pc:docMk/>
            <pc:sldMk cId="3837658121" sldId="3122"/>
            <ac:spMk id="2" creationId="{6AB5DD1C-1427-9E5E-A314-073BAF40E4EE}"/>
          </ac:spMkLst>
        </pc:spChg>
        <pc:spChg chg="mod">
          <ac:chgData name="Lucas Jellema" userId="7e183fbb-84e0-44b3-9b03-0792bc8d162b" providerId="ADAL" clId="{98F8CABC-9F5B-41B3-A4E4-3004FF53B3E3}" dt="2024-12-09T16:50:36.297" v="2569" actId="27636"/>
          <ac:spMkLst>
            <pc:docMk/>
            <pc:sldMk cId="3837658121" sldId="3122"/>
            <ac:spMk id="3" creationId="{A1915F26-14DB-360D-FDE1-E47DA15E530C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4" creationId="{EC93D483-56FC-2369-5276-87CD703552FC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" creationId="{AA53DCDB-B841-92B8-3759-B312CCFC00D6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6" creationId="{BA732FF3-E918-1DCB-5D52-D281D7F5A2BD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" creationId="{27311A47-B2A8-F70D-48FA-D32D0FB0D6B1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8" creationId="{260D530E-949B-1235-5C27-1FD28947DC52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9" creationId="{E71301A3-8354-D9EC-A1FA-125A78AFEECE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0" creationId="{11E1BB5A-C30B-85B4-2F8E-80F245F36CA0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1" creationId="{06C997BF-A684-C0FE-2664-D0539AB6D1A9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2" creationId="{5B8E344E-5162-E544-33BF-56FAF6C7C603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3" creationId="{35B93556-ECAE-AC6D-4F23-B185F6640F58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4" creationId="{F9D44AE9-FF2E-2635-15E5-B0AB9E11237F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5" creationId="{2D9434BF-F359-894C-0219-8D8E863458B5}"/>
          </ac:spMkLst>
        </pc:spChg>
        <pc:spChg chg="add del mod">
          <ac:chgData name="Lucas Jellema" userId="7e183fbb-84e0-44b3-9b03-0792bc8d162b" providerId="ADAL" clId="{98F8CABC-9F5B-41B3-A4E4-3004FF53B3E3}" dt="2024-12-09T06:08:07.095" v="2012" actId="478"/>
          <ac:spMkLst>
            <pc:docMk/>
            <pc:sldMk cId="3837658121" sldId="3122"/>
            <ac:spMk id="16" creationId="{76B3F063-A1D4-BDA4-B8CD-C77130A4192E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7" creationId="{5BD79A37-CF73-51FE-89DC-C2FEB3EBA207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8" creationId="{928636C6-0C35-6EEE-7C66-CE275E507C0F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19" creationId="{787CDB12-1DF3-5849-4287-8D8D8CB064A3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20" creationId="{A0505DF5-21EF-09C4-3ECC-D654A57DD7A7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21" creationId="{58BEE5BA-DA0F-04A2-3CC7-CA64C536FE6A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22" creationId="{5AEF2FCA-8D16-56DE-AFA8-2249FE577A09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23" creationId="{9A323F2A-D3BD-AB51-F0C8-416790C19899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2" creationId="{889398F2-F5D8-C7DC-59AD-7A289C472EC8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3" creationId="{206560D0-BB4C-6829-3EC7-DA7F4E1B81EA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4" creationId="{235F3C59-AED7-5B00-9000-25F1188D6E31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5" creationId="{65C348EA-7B16-19BE-8974-E057BAA15FAF}"/>
          </ac:spMkLst>
        </pc:spChg>
        <pc:spChg chg="add del mod">
          <ac:chgData name="Lucas Jellema" userId="7e183fbb-84e0-44b3-9b03-0792bc8d162b" providerId="ADAL" clId="{98F8CABC-9F5B-41B3-A4E4-3004FF53B3E3}" dt="2024-12-09T06:12:22.096" v="2061" actId="478"/>
          <ac:spMkLst>
            <pc:docMk/>
            <pc:sldMk cId="3837658121" sldId="3122"/>
            <ac:spMk id="56" creationId="{9D0867D0-6CCA-BA80-5D94-F412FD8E0B46}"/>
          </ac:spMkLst>
        </pc:spChg>
        <pc:spChg chg="add del mod">
          <ac:chgData name="Lucas Jellema" userId="7e183fbb-84e0-44b3-9b03-0792bc8d162b" providerId="ADAL" clId="{98F8CABC-9F5B-41B3-A4E4-3004FF53B3E3}" dt="2024-12-09T06:12:22.096" v="2061" actId="478"/>
          <ac:spMkLst>
            <pc:docMk/>
            <pc:sldMk cId="3837658121" sldId="3122"/>
            <ac:spMk id="57" creationId="{2F075C57-3D83-DC88-C700-D0AF9C85692B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8" creationId="{CD06083C-722D-3876-A09F-539D5C7F46D4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59" creationId="{99712B2A-4DD2-88A8-9581-49169A529C9F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1" creationId="{3C7BB249-D15B-1B07-32F7-131D6274E36B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2" creationId="{42CCB382-FC31-E631-4D1C-70C913B6204E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3" creationId="{B773CC51-B7B7-393B-336A-CB7EBB56BF89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4" creationId="{9BE7E434-5751-2466-9F99-658E3B5F3359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5" creationId="{C151C38A-B3B9-1A1D-6ECE-573EBFB21E4D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6" creationId="{294E7284-C13E-8B15-7447-24A6132DEEE1}"/>
          </ac:spMkLst>
        </pc:spChg>
        <pc:spChg chg="add del mod">
          <ac:chgData name="Lucas Jellema" userId="7e183fbb-84e0-44b3-9b03-0792bc8d162b" providerId="ADAL" clId="{98F8CABC-9F5B-41B3-A4E4-3004FF53B3E3}" dt="2024-12-09T06:12:37.747" v="2064" actId="478"/>
          <ac:spMkLst>
            <pc:docMk/>
            <pc:sldMk cId="3837658121" sldId="3122"/>
            <ac:spMk id="77" creationId="{C3AA151D-3B51-A96F-CECC-71D5F1D48ABA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8" creationId="{1381336F-D204-654D-A8B5-77DDBBB72E46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79" creationId="{B21ED602-8064-9EFD-46A0-384F32CA4B33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80" creationId="{35CF61DE-BDC7-943D-0183-19EB0FC72551}"/>
          </ac:spMkLst>
        </pc:spChg>
        <pc:spChg chg="add mod">
          <ac:chgData name="Lucas Jellema" userId="7e183fbb-84e0-44b3-9b03-0792bc8d162b" providerId="ADAL" clId="{98F8CABC-9F5B-41B3-A4E4-3004FF53B3E3}" dt="2024-12-09T16:51:18.476" v="2639" actId="1076"/>
          <ac:spMkLst>
            <pc:docMk/>
            <pc:sldMk cId="3837658121" sldId="3122"/>
            <ac:spMk id="81" creationId="{49E1633B-CBEB-A9EC-C485-AE610F6C6E99}"/>
          </ac:spMkLst>
        </pc:spChg>
        <pc:picChg chg="add mod">
          <ac:chgData name="Lucas Jellema" userId="7e183fbb-84e0-44b3-9b03-0792bc8d162b" providerId="ADAL" clId="{98F8CABC-9F5B-41B3-A4E4-3004FF53B3E3}" dt="2024-12-12T10:55:24.781" v="6056" actId="207"/>
          <ac:picMkLst>
            <pc:docMk/>
            <pc:sldMk cId="3837658121" sldId="3122"/>
            <ac:picMk id="24" creationId="{736BD898-6C04-E939-4892-F3A4C34A4CB0}"/>
          </ac:picMkLst>
        </pc:pic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25" creationId="{FA7D4D57-51B8-A032-62C2-FFFCD8C966D2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28" creationId="{D6E3E5B8-39C1-1E36-E5ED-886CDE995462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29" creationId="{C00A74A5-E1F9-9397-8062-0D1A64E45763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32" creationId="{827F3253-095B-0FA3-9D2E-7C4FD740D815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36" creationId="{A4810822-454D-FE19-327F-5144B5202504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37" creationId="{3E805BAA-B2A7-090F-773D-796395C9A853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40" creationId="{5174EB42-18A9-AE24-FC23-2CDD9C58569A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42" creationId="{56EF7429-7776-7D46-30FA-77CECC7D3953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45" creationId="{9B1E87CA-00BA-83D5-6B5D-D1569C892B56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49" creationId="{545B26C1-E1F6-8484-4FAF-5D3C05651F70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60" creationId="{DEE9BDB6-32C7-2511-D610-DACD33684C3B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61" creationId="{9B6864F1-E5FB-D79F-93B9-35EA30BD69C0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62" creationId="{7566B502-EA6D-6184-13B0-AC7668AC28D4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63" creationId="{0DF8A74C-6882-7F58-7FAF-83A371FBEF89}"/>
          </ac:cxnSpMkLst>
        </pc:cxnChg>
        <pc:cxnChg chg="add del mod">
          <ac:chgData name="Lucas Jellema" userId="7e183fbb-84e0-44b3-9b03-0792bc8d162b" providerId="ADAL" clId="{98F8CABC-9F5B-41B3-A4E4-3004FF53B3E3}" dt="2024-12-09T06:12:22.096" v="2061" actId="478"/>
          <ac:cxnSpMkLst>
            <pc:docMk/>
            <pc:sldMk cId="3837658121" sldId="3122"/>
            <ac:cxnSpMk id="64" creationId="{2E8B5ED6-C95B-46FF-7A2F-421809C2BE5F}"/>
          </ac:cxnSpMkLst>
        </pc:cxnChg>
        <pc:cxnChg chg="add del mod">
          <ac:chgData name="Lucas Jellema" userId="7e183fbb-84e0-44b3-9b03-0792bc8d162b" providerId="ADAL" clId="{98F8CABC-9F5B-41B3-A4E4-3004FF53B3E3}" dt="2024-12-09T06:12:22.096" v="2061" actId="478"/>
          <ac:cxnSpMkLst>
            <pc:docMk/>
            <pc:sldMk cId="3837658121" sldId="3122"/>
            <ac:cxnSpMk id="65" creationId="{874098CE-B51F-E3C1-ED6E-A16F0170997B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87" creationId="{96AA3B86-405E-8E22-B625-2C43D76D64BF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89" creationId="{334CBC98-1E74-8469-529D-50E5B4539F88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90" creationId="{DBC7B4BA-FFA0-FB61-1856-D25D99D1A301}"/>
          </ac:cxnSpMkLst>
        </pc:cxnChg>
        <pc:cxnChg chg="add mod">
          <ac:chgData name="Lucas Jellema" userId="7e183fbb-84e0-44b3-9b03-0792bc8d162b" providerId="ADAL" clId="{98F8CABC-9F5B-41B3-A4E4-3004FF53B3E3}" dt="2024-12-09T16:51:18.476" v="2639" actId="1076"/>
          <ac:cxnSpMkLst>
            <pc:docMk/>
            <pc:sldMk cId="3837658121" sldId="3122"/>
            <ac:cxnSpMk id="93" creationId="{02926A47-9916-22EB-2335-5C5832D2A0CA}"/>
          </ac:cxnSpMkLst>
        </pc:cxnChg>
      </pc:sldChg>
      <pc:sldChg chg="modSp new del mod">
        <pc:chgData name="Lucas Jellema" userId="7e183fbb-84e0-44b3-9b03-0792bc8d162b" providerId="ADAL" clId="{98F8CABC-9F5B-41B3-A4E4-3004FF53B3E3}" dt="2024-12-12T10:55:44.369" v="6059" actId="47"/>
        <pc:sldMkLst>
          <pc:docMk/>
          <pc:sldMk cId="3837688549" sldId="3123"/>
        </pc:sldMkLst>
        <pc:spChg chg="mod">
          <ac:chgData name="Lucas Jellema" userId="7e183fbb-84e0-44b3-9b03-0792bc8d162b" providerId="ADAL" clId="{98F8CABC-9F5B-41B3-A4E4-3004FF53B3E3}" dt="2024-12-09T06:00:51.052" v="1563" actId="20577"/>
          <ac:spMkLst>
            <pc:docMk/>
            <pc:sldMk cId="3837688549" sldId="3123"/>
            <ac:spMk id="2" creationId="{3B382A33-2846-F613-9990-DBE5CF39C198}"/>
          </ac:spMkLst>
        </pc:spChg>
        <pc:spChg chg="mod">
          <ac:chgData name="Lucas Jellema" userId="7e183fbb-84e0-44b3-9b03-0792bc8d162b" providerId="ADAL" clId="{98F8CABC-9F5B-41B3-A4E4-3004FF53B3E3}" dt="2024-12-09T06:01:14.704" v="1652" actId="20577"/>
          <ac:spMkLst>
            <pc:docMk/>
            <pc:sldMk cId="3837688549" sldId="3123"/>
            <ac:spMk id="3" creationId="{A1D9B81A-EFE3-EFF0-8693-D454AE99BF9B}"/>
          </ac:spMkLst>
        </pc:spChg>
      </pc:sldChg>
      <pc:sldChg chg="addSp delSp modSp new mod ord modAnim">
        <pc:chgData name="Lucas Jellema" userId="7e183fbb-84e0-44b3-9b03-0792bc8d162b" providerId="ADAL" clId="{98F8CABC-9F5B-41B3-A4E4-3004FF53B3E3}" dt="2024-12-12T08:37:39.434" v="5809"/>
        <pc:sldMkLst>
          <pc:docMk/>
          <pc:sldMk cId="1118563071" sldId="3124"/>
        </pc:sldMkLst>
        <pc:spChg chg="mod">
          <ac:chgData name="Lucas Jellema" userId="7e183fbb-84e0-44b3-9b03-0792bc8d162b" providerId="ADAL" clId="{98F8CABC-9F5B-41B3-A4E4-3004FF53B3E3}" dt="2024-12-09T06:01:38.104" v="1662" actId="20577"/>
          <ac:spMkLst>
            <pc:docMk/>
            <pc:sldMk cId="1118563071" sldId="3124"/>
            <ac:spMk id="2" creationId="{8131BCB7-4DB0-8519-3ABD-05513B01F341}"/>
          </ac:spMkLst>
        </pc:spChg>
        <pc:spChg chg="del mod">
          <ac:chgData name="Lucas Jellema" userId="7e183fbb-84e0-44b3-9b03-0792bc8d162b" providerId="ADAL" clId="{98F8CABC-9F5B-41B3-A4E4-3004FF53B3E3}" dt="2024-12-09T16:47:04.311" v="2541" actId="478"/>
          <ac:spMkLst>
            <pc:docMk/>
            <pc:sldMk cId="1118563071" sldId="3124"/>
            <ac:spMk id="3" creationId="{97B72378-CBB2-C72A-4447-56FAAA411409}"/>
          </ac:spMkLst>
        </pc:spChg>
        <pc:spChg chg="add mod">
          <ac:chgData name="Lucas Jellema" userId="7e183fbb-84e0-44b3-9b03-0792bc8d162b" providerId="ADAL" clId="{98F8CABC-9F5B-41B3-A4E4-3004FF53B3E3}" dt="2024-12-09T16:46:58.829" v="2539" actId="164"/>
          <ac:spMkLst>
            <pc:docMk/>
            <pc:sldMk cId="1118563071" sldId="3124"/>
            <ac:spMk id="6" creationId="{33B7A5CE-71E5-19C7-9D49-8C128E1600E0}"/>
          </ac:spMkLst>
        </pc:spChg>
        <pc:spChg chg="add mod">
          <ac:chgData name="Lucas Jellema" userId="7e183fbb-84e0-44b3-9b03-0792bc8d162b" providerId="ADAL" clId="{98F8CABC-9F5B-41B3-A4E4-3004FF53B3E3}" dt="2024-12-09T11:57:01.520" v="2441" actId="1076"/>
          <ac:spMkLst>
            <pc:docMk/>
            <pc:sldMk cId="1118563071" sldId="3124"/>
            <ac:spMk id="7" creationId="{6D4874FA-C5EC-E86D-9C8E-0B8B1099B362}"/>
          </ac:spMkLst>
        </pc:spChg>
        <pc:spChg chg="add mod">
          <ac:chgData name="Lucas Jellema" userId="7e183fbb-84e0-44b3-9b03-0792bc8d162b" providerId="ADAL" clId="{98F8CABC-9F5B-41B3-A4E4-3004FF53B3E3}" dt="2024-12-09T11:58:03.343" v="2483" actId="1076"/>
          <ac:spMkLst>
            <pc:docMk/>
            <pc:sldMk cId="1118563071" sldId="3124"/>
            <ac:spMk id="8" creationId="{CCAF9F72-4DFB-8EF6-9866-9C3C5BD30F95}"/>
          </ac:spMkLst>
        </pc:spChg>
        <pc:spChg chg="add mod">
          <ac:chgData name="Lucas Jellema" userId="7e183fbb-84e0-44b3-9b03-0792bc8d162b" providerId="ADAL" clId="{98F8CABC-9F5B-41B3-A4E4-3004FF53B3E3}" dt="2024-12-09T11:58:07.903" v="2484" actId="1076"/>
          <ac:spMkLst>
            <pc:docMk/>
            <pc:sldMk cId="1118563071" sldId="3124"/>
            <ac:spMk id="9" creationId="{E218FB3C-DF19-4990-A710-092C574277D6}"/>
          </ac:spMkLst>
        </pc:spChg>
        <pc:spChg chg="add mod">
          <ac:chgData name="Lucas Jellema" userId="7e183fbb-84e0-44b3-9b03-0792bc8d162b" providerId="ADAL" clId="{98F8CABC-9F5B-41B3-A4E4-3004FF53B3E3}" dt="2024-12-09T11:58:07.903" v="2484" actId="1076"/>
          <ac:spMkLst>
            <pc:docMk/>
            <pc:sldMk cId="1118563071" sldId="3124"/>
            <ac:spMk id="10" creationId="{0955DAAF-6342-226A-94E2-8BF6CFDAEE1E}"/>
          </ac:spMkLst>
        </pc:spChg>
        <pc:spChg chg="add mod">
          <ac:chgData name="Lucas Jellema" userId="7e183fbb-84e0-44b3-9b03-0792bc8d162b" providerId="ADAL" clId="{98F8CABC-9F5B-41B3-A4E4-3004FF53B3E3}" dt="2024-12-09T11:58:07.903" v="2484" actId="1076"/>
          <ac:spMkLst>
            <pc:docMk/>
            <pc:sldMk cId="1118563071" sldId="3124"/>
            <ac:spMk id="11" creationId="{53EE60E3-7198-3B65-27AF-A2A08C3DC6F5}"/>
          </ac:spMkLst>
        </pc:spChg>
        <pc:spChg chg="add mod">
          <ac:chgData name="Lucas Jellema" userId="7e183fbb-84e0-44b3-9b03-0792bc8d162b" providerId="ADAL" clId="{98F8CABC-9F5B-41B3-A4E4-3004FF53B3E3}" dt="2024-12-09T11:59:32.562" v="2516" actId="1076"/>
          <ac:spMkLst>
            <pc:docMk/>
            <pc:sldMk cId="1118563071" sldId="3124"/>
            <ac:spMk id="28" creationId="{223C941B-CCAF-C09A-5419-73F0CD9515B1}"/>
          </ac:spMkLst>
        </pc:spChg>
        <pc:spChg chg="add mod">
          <ac:chgData name="Lucas Jellema" userId="7e183fbb-84e0-44b3-9b03-0792bc8d162b" providerId="ADAL" clId="{98F8CABC-9F5B-41B3-A4E4-3004FF53B3E3}" dt="2024-12-09T11:59:38.292" v="2520" actId="1076"/>
          <ac:spMkLst>
            <pc:docMk/>
            <pc:sldMk cId="1118563071" sldId="3124"/>
            <ac:spMk id="29" creationId="{BFE3A5DB-D4E2-8F00-3753-71F0A90168B0}"/>
          </ac:spMkLst>
        </pc:spChg>
        <pc:spChg chg="add mod">
          <ac:chgData name="Lucas Jellema" userId="7e183fbb-84e0-44b3-9b03-0792bc8d162b" providerId="ADAL" clId="{98F8CABC-9F5B-41B3-A4E4-3004FF53B3E3}" dt="2024-12-09T11:59:37.026" v="2519" actId="1076"/>
          <ac:spMkLst>
            <pc:docMk/>
            <pc:sldMk cId="1118563071" sldId="3124"/>
            <ac:spMk id="30" creationId="{BFD21E7B-5FB4-5C66-EB33-B62DFA3D4E89}"/>
          </ac:spMkLst>
        </pc:spChg>
        <pc:spChg chg="add mod">
          <ac:chgData name="Lucas Jellema" userId="7e183fbb-84e0-44b3-9b03-0792bc8d162b" providerId="ADAL" clId="{98F8CABC-9F5B-41B3-A4E4-3004FF53B3E3}" dt="2024-12-09T11:59:34.300" v="2517" actId="1076"/>
          <ac:spMkLst>
            <pc:docMk/>
            <pc:sldMk cId="1118563071" sldId="3124"/>
            <ac:spMk id="31" creationId="{726A5CB5-1EC4-F75E-93F1-DBDE711B6AE8}"/>
          </ac:spMkLst>
        </pc:spChg>
        <pc:spChg chg="add mod">
          <ac:chgData name="Lucas Jellema" userId="7e183fbb-84e0-44b3-9b03-0792bc8d162b" providerId="ADAL" clId="{98F8CABC-9F5B-41B3-A4E4-3004FF53B3E3}" dt="2024-12-09T11:59:31.298" v="2515" actId="1076"/>
          <ac:spMkLst>
            <pc:docMk/>
            <pc:sldMk cId="1118563071" sldId="3124"/>
            <ac:spMk id="32" creationId="{C14FF606-832C-1D31-91A4-E2FA1A4388F1}"/>
          </ac:spMkLst>
        </pc:spChg>
        <pc:spChg chg="add mod">
          <ac:chgData name="Lucas Jellema" userId="7e183fbb-84e0-44b3-9b03-0792bc8d162b" providerId="ADAL" clId="{98F8CABC-9F5B-41B3-A4E4-3004FF53B3E3}" dt="2024-12-09T11:59:28.051" v="2514" actId="1076"/>
          <ac:spMkLst>
            <pc:docMk/>
            <pc:sldMk cId="1118563071" sldId="3124"/>
            <ac:spMk id="33" creationId="{E9FA0ECB-173A-D945-1213-D6E6586D3B40}"/>
          </ac:spMkLst>
        </pc:spChg>
        <pc:spChg chg="add del mod">
          <ac:chgData name="Lucas Jellema" userId="7e183fbb-84e0-44b3-9b03-0792bc8d162b" providerId="ADAL" clId="{98F8CABC-9F5B-41B3-A4E4-3004FF53B3E3}" dt="2024-12-09T16:48:10.621" v="2546" actId="478"/>
          <ac:spMkLst>
            <pc:docMk/>
            <pc:sldMk cId="1118563071" sldId="3124"/>
            <ac:spMk id="48" creationId="{227ED45D-1F1F-C9A8-106C-E1D5EE6FB58A}"/>
          </ac:spMkLst>
        </pc:spChg>
        <pc:spChg chg="add mod">
          <ac:chgData name="Lucas Jellema" userId="7e183fbb-84e0-44b3-9b03-0792bc8d162b" providerId="ADAL" clId="{98F8CABC-9F5B-41B3-A4E4-3004FF53B3E3}" dt="2024-12-09T16:48:22.010" v="2552" actId="1076"/>
          <ac:spMkLst>
            <pc:docMk/>
            <pc:sldMk cId="1118563071" sldId="3124"/>
            <ac:spMk id="49" creationId="{7D29B962-7EDC-0704-1971-715AD4FB3C87}"/>
          </ac:spMkLst>
        </pc:spChg>
        <pc:spChg chg="add mod">
          <ac:chgData name="Lucas Jellema" userId="7e183fbb-84e0-44b3-9b03-0792bc8d162b" providerId="ADAL" clId="{98F8CABC-9F5B-41B3-A4E4-3004FF53B3E3}" dt="2024-12-09T16:48:20.557" v="2551" actId="1076"/>
          <ac:spMkLst>
            <pc:docMk/>
            <pc:sldMk cId="1118563071" sldId="3124"/>
            <ac:spMk id="50" creationId="{BC79427D-0A7B-02C7-49EC-9E71BC2B0BEC}"/>
          </ac:spMkLst>
        </pc:spChg>
        <pc:spChg chg="add mod">
          <ac:chgData name="Lucas Jellema" userId="7e183fbb-84e0-44b3-9b03-0792bc8d162b" providerId="ADAL" clId="{98F8CABC-9F5B-41B3-A4E4-3004FF53B3E3}" dt="2024-12-09T16:48:26.400" v="2554" actId="1076"/>
          <ac:spMkLst>
            <pc:docMk/>
            <pc:sldMk cId="1118563071" sldId="3124"/>
            <ac:spMk id="51" creationId="{15C365EA-453B-5C65-3596-DA074EF28001}"/>
          </ac:spMkLst>
        </pc:spChg>
        <pc:grpChg chg="add mod">
          <ac:chgData name="Lucas Jellema" userId="7e183fbb-84e0-44b3-9b03-0792bc8d162b" providerId="ADAL" clId="{98F8CABC-9F5B-41B3-A4E4-3004FF53B3E3}" dt="2024-12-09T16:47:07.551" v="2542" actId="1076"/>
          <ac:grpSpMkLst>
            <pc:docMk/>
            <pc:sldMk cId="1118563071" sldId="3124"/>
            <ac:grpSpMk id="46" creationId="{910E6AFA-7EFF-2149-A228-3287051E1866}"/>
          </ac:grpSpMkLst>
        </pc:grpChg>
        <pc:picChg chg="add mod">
          <ac:chgData name="Lucas Jellema" userId="7e183fbb-84e0-44b3-9b03-0792bc8d162b" providerId="ADAL" clId="{98F8CABC-9F5B-41B3-A4E4-3004FF53B3E3}" dt="2024-12-09T16:47:09.710" v="2543" actId="1440"/>
          <ac:picMkLst>
            <pc:docMk/>
            <pc:sldMk cId="1118563071" sldId="3124"/>
            <ac:picMk id="5" creationId="{6FAA4628-C467-5A70-3458-82F336FEE609}"/>
          </ac:picMkLst>
        </pc:picChg>
        <pc:picChg chg="add mod">
          <ac:chgData name="Lucas Jellema" userId="7e183fbb-84e0-44b3-9b03-0792bc8d162b" providerId="ADAL" clId="{98F8CABC-9F5B-41B3-A4E4-3004FF53B3E3}" dt="2024-12-12T08:37:36.925" v="5808" actId="1076"/>
          <ac:picMkLst>
            <pc:docMk/>
            <pc:sldMk cId="1118563071" sldId="3124"/>
            <ac:picMk id="23" creationId="{49EC71CF-F200-4B82-E0F2-D382A59D7E3B}"/>
          </ac:picMkLst>
        </pc:picChg>
        <pc:cxnChg chg="add mod">
          <ac:chgData name="Lucas Jellema" userId="7e183fbb-84e0-44b3-9b03-0792bc8d162b" providerId="ADAL" clId="{98F8CABC-9F5B-41B3-A4E4-3004FF53B3E3}" dt="2024-12-09T11:58:31.094" v="2492"/>
          <ac:cxnSpMkLst>
            <pc:docMk/>
            <pc:sldMk cId="1118563071" sldId="3124"/>
            <ac:cxnSpMk id="13" creationId="{AFD88D53-095E-D62F-E3E0-72A869A82151}"/>
          </ac:cxnSpMkLst>
        </pc:cxnChg>
        <pc:cxnChg chg="add mod">
          <ac:chgData name="Lucas Jellema" userId="7e183fbb-84e0-44b3-9b03-0792bc8d162b" providerId="ADAL" clId="{98F8CABC-9F5B-41B3-A4E4-3004FF53B3E3}" dt="2024-12-09T11:58:31.094" v="2492"/>
          <ac:cxnSpMkLst>
            <pc:docMk/>
            <pc:sldMk cId="1118563071" sldId="3124"/>
            <ac:cxnSpMk id="14" creationId="{AAF6BF47-7F24-115F-EC6E-7A9E842B189B}"/>
          </ac:cxnSpMkLst>
        </pc:cxnChg>
        <pc:cxnChg chg="add mod">
          <ac:chgData name="Lucas Jellema" userId="7e183fbb-84e0-44b3-9b03-0792bc8d162b" providerId="ADAL" clId="{98F8CABC-9F5B-41B3-A4E4-3004FF53B3E3}" dt="2024-12-09T11:58:31.094" v="2492"/>
          <ac:cxnSpMkLst>
            <pc:docMk/>
            <pc:sldMk cId="1118563071" sldId="3124"/>
            <ac:cxnSpMk id="15" creationId="{107D4065-2219-82DE-FD73-D8F37B552C28}"/>
          </ac:cxnSpMkLst>
        </pc:cxnChg>
        <pc:cxnChg chg="add mod">
          <ac:chgData name="Lucas Jellema" userId="7e183fbb-84e0-44b3-9b03-0792bc8d162b" providerId="ADAL" clId="{98F8CABC-9F5B-41B3-A4E4-3004FF53B3E3}" dt="2024-12-09T11:58:53.026" v="2499" actId="14100"/>
          <ac:cxnSpMkLst>
            <pc:docMk/>
            <pc:sldMk cId="1118563071" sldId="3124"/>
            <ac:cxnSpMk id="19" creationId="{C5547B74-5923-909C-80C7-D02FE6E97DDE}"/>
          </ac:cxnSpMkLst>
        </pc:cxnChg>
        <pc:cxnChg chg="add mod">
          <ac:chgData name="Lucas Jellema" userId="7e183fbb-84e0-44b3-9b03-0792bc8d162b" providerId="ADAL" clId="{98F8CABC-9F5B-41B3-A4E4-3004FF53B3E3}" dt="2024-12-09T11:58:58.467" v="2501" actId="14100"/>
          <ac:cxnSpMkLst>
            <pc:docMk/>
            <pc:sldMk cId="1118563071" sldId="3124"/>
            <ac:cxnSpMk id="20" creationId="{CE079EB0-9933-F9B6-7EF7-B89E4E1D4BC7}"/>
          </ac:cxnSpMkLst>
        </pc:cxnChg>
        <pc:cxnChg chg="add mod">
          <ac:chgData name="Lucas Jellema" userId="7e183fbb-84e0-44b3-9b03-0792bc8d162b" providerId="ADAL" clId="{98F8CABC-9F5B-41B3-A4E4-3004FF53B3E3}" dt="2024-12-09T11:58:55.952" v="2500" actId="14100"/>
          <ac:cxnSpMkLst>
            <pc:docMk/>
            <pc:sldMk cId="1118563071" sldId="3124"/>
            <ac:cxnSpMk id="21" creationId="{AA7303DF-4FF6-D580-921C-0EB5B920BA26}"/>
          </ac:cxnSpMkLst>
        </pc:cxnChg>
        <pc:cxnChg chg="add mod">
          <ac:chgData name="Lucas Jellema" userId="7e183fbb-84e0-44b3-9b03-0792bc8d162b" providerId="ADAL" clId="{98F8CABC-9F5B-41B3-A4E4-3004FF53B3E3}" dt="2024-12-09T11:59:49.008" v="2523" actId="14100"/>
          <ac:cxnSpMkLst>
            <pc:docMk/>
            <pc:sldMk cId="1118563071" sldId="3124"/>
            <ac:cxnSpMk id="34" creationId="{DD8325F2-67C8-37D0-3B25-0C0F649881A3}"/>
          </ac:cxnSpMkLst>
        </pc:cxnChg>
        <pc:cxnChg chg="add mod">
          <ac:chgData name="Lucas Jellema" userId="7e183fbb-84e0-44b3-9b03-0792bc8d162b" providerId="ADAL" clId="{98F8CABC-9F5B-41B3-A4E4-3004FF53B3E3}" dt="2024-12-09T11:59:56.228" v="2526" actId="14100"/>
          <ac:cxnSpMkLst>
            <pc:docMk/>
            <pc:sldMk cId="1118563071" sldId="3124"/>
            <ac:cxnSpMk id="36" creationId="{88868784-BD8D-A10B-49CA-F6CFF2868422}"/>
          </ac:cxnSpMkLst>
        </pc:cxnChg>
        <pc:cxnChg chg="add mod">
          <ac:chgData name="Lucas Jellema" userId="7e183fbb-84e0-44b3-9b03-0792bc8d162b" providerId="ADAL" clId="{98F8CABC-9F5B-41B3-A4E4-3004FF53B3E3}" dt="2024-12-09T12:00:09.214" v="2532" actId="14100"/>
          <ac:cxnSpMkLst>
            <pc:docMk/>
            <pc:sldMk cId="1118563071" sldId="3124"/>
            <ac:cxnSpMk id="38" creationId="{FB2D5B5F-253B-5024-24DD-B3AA3A3AEEC9}"/>
          </ac:cxnSpMkLst>
        </pc:cxnChg>
        <pc:cxnChg chg="add mod">
          <ac:chgData name="Lucas Jellema" userId="7e183fbb-84e0-44b3-9b03-0792bc8d162b" providerId="ADAL" clId="{98F8CABC-9F5B-41B3-A4E4-3004FF53B3E3}" dt="2024-12-09T12:00:03.484" v="2530" actId="14100"/>
          <ac:cxnSpMkLst>
            <pc:docMk/>
            <pc:sldMk cId="1118563071" sldId="3124"/>
            <ac:cxnSpMk id="39" creationId="{1BA57CAC-FD3D-808F-0C09-B0D50A5AD9E9}"/>
          </ac:cxnSpMkLst>
        </pc:cxnChg>
        <pc:cxnChg chg="add mod">
          <ac:chgData name="Lucas Jellema" userId="7e183fbb-84e0-44b3-9b03-0792bc8d162b" providerId="ADAL" clId="{98F8CABC-9F5B-41B3-A4E4-3004FF53B3E3}" dt="2024-12-09T12:00:15.356" v="2535" actId="14100"/>
          <ac:cxnSpMkLst>
            <pc:docMk/>
            <pc:sldMk cId="1118563071" sldId="3124"/>
            <ac:cxnSpMk id="42" creationId="{46FAF8E6-6366-E532-09CA-650F45E981BF}"/>
          </ac:cxnSpMkLst>
        </pc:cxnChg>
        <pc:cxnChg chg="add mod">
          <ac:chgData name="Lucas Jellema" userId="7e183fbb-84e0-44b3-9b03-0792bc8d162b" providerId="ADAL" clId="{98F8CABC-9F5B-41B3-A4E4-3004FF53B3E3}" dt="2024-12-09T12:00:21.037" v="2538" actId="14100"/>
          <ac:cxnSpMkLst>
            <pc:docMk/>
            <pc:sldMk cId="1118563071" sldId="3124"/>
            <ac:cxnSpMk id="44" creationId="{4ECE6C54-B66B-3C40-CEB9-2BB9304FEEEA}"/>
          </ac:cxnSpMkLst>
        </pc:cxnChg>
        <pc:cxnChg chg="add mod">
          <ac:chgData name="Lucas Jellema" userId="7e183fbb-84e0-44b3-9b03-0792bc8d162b" providerId="ADAL" clId="{98F8CABC-9F5B-41B3-A4E4-3004FF53B3E3}" dt="2024-12-09T16:48:35.588" v="2557" actId="14100"/>
          <ac:cxnSpMkLst>
            <pc:docMk/>
            <pc:sldMk cId="1118563071" sldId="3124"/>
            <ac:cxnSpMk id="52" creationId="{ECFE5515-2653-E322-9AEE-64D2DD4BFE48}"/>
          </ac:cxnSpMkLst>
        </pc:cxnChg>
        <pc:cxnChg chg="add mod">
          <ac:chgData name="Lucas Jellema" userId="7e183fbb-84e0-44b3-9b03-0792bc8d162b" providerId="ADAL" clId="{98F8CABC-9F5B-41B3-A4E4-3004FF53B3E3}" dt="2024-12-09T16:48:43.211" v="2560" actId="14100"/>
          <ac:cxnSpMkLst>
            <pc:docMk/>
            <pc:sldMk cId="1118563071" sldId="3124"/>
            <ac:cxnSpMk id="54" creationId="{355AE2F3-C7D8-EC88-DDEA-CF234FF5FB8A}"/>
          </ac:cxnSpMkLst>
        </pc:cxnChg>
        <pc:cxnChg chg="add mod">
          <ac:chgData name="Lucas Jellema" userId="7e183fbb-84e0-44b3-9b03-0792bc8d162b" providerId="ADAL" clId="{98F8CABC-9F5B-41B3-A4E4-3004FF53B3E3}" dt="2024-12-09T16:48:49.095" v="2563" actId="14100"/>
          <ac:cxnSpMkLst>
            <pc:docMk/>
            <pc:sldMk cId="1118563071" sldId="3124"/>
            <ac:cxnSpMk id="56" creationId="{28A5C29E-1926-BB99-6F80-9F4A5E9EB4B7}"/>
          </ac:cxnSpMkLst>
        </pc:cxnChg>
        <pc:cxnChg chg="add mod">
          <ac:chgData name="Lucas Jellema" userId="7e183fbb-84e0-44b3-9b03-0792bc8d162b" providerId="ADAL" clId="{98F8CABC-9F5B-41B3-A4E4-3004FF53B3E3}" dt="2024-12-09T16:48:55.814" v="2566" actId="14100"/>
          <ac:cxnSpMkLst>
            <pc:docMk/>
            <pc:sldMk cId="1118563071" sldId="3124"/>
            <ac:cxnSpMk id="58" creationId="{EF7AE2E8-E0F9-5E5D-123D-03455DE093C4}"/>
          </ac:cxnSpMkLst>
        </pc:cxnChg>
      </pc:sldChg>
      <pc:sldChg chg="addSp delSp modSp new mod modAnim">
        <pc:chgData name="Lucas Jellema" userId="7e183fbb-84e0-44b3-9b03-0792bc8d162b" providerId="ADAL" clId="{98F8CABC-9F5B-41B3-A4E4-3004FF53B3E3}" dt="2024-12-12T10:45:11.054" v="6050"/>
        <pc:sldMkLst>
          <pc:docMk/>
          <pc:sldMk cId="3975903919" sldId="3125"/>
        </pc:sldMkLst>
        <pc:spChg chg="mod">
          <ac:chgData name="Lucas Jellema" userId="7e183fbb-84e0-44b3-9b03-0792bc8d162b" providerId="ADAL" clId="{98F8CABC-9F5B-41B3-A4E4-3004FF53B3E3}" dt="2024-12-09T06:02:14.757" v="1720" actId="20577"/>
          <ac:spMkLst>
            <pc:docMk/>
            <pc:sldMk cId="3975903919" sldId="3125"/>
            <ac:spMk id="2" creationId="{54611D77-216C-C0DC-45B5-46B0127B2585}"/>
          </ac:spMkLst>
        </pc:spChg>
        <pc:spChg chg="del mod">
          <ac:chgData name="Lucas Jellema" userId="7e183fbb-84e0-44b3-9b03-0792bc8d162b" providerId="ADAL" clId="{98F8CABC-9F5B-41B3-A4E4-3004FF53B3E3}" dt="2024-12-12T10:42:51.791" v="6034" actId="478"/>
          <ac:spMkLst>
            <pc:docMk/>
            <pc:sldMk cId="3975903919" sldId="3125"/>
            <ac:spMk id="3" creationId="{F1D8A42E-5BD5-03F1-8E2E-4CE976603BDC}"/>
          </ac:spMkLst>
        </pc:spChg>
        <pc:spChg chg="add mod">
          <ac:chgData name="Lucas Jellema" userId="7e183fbb-84e0-44b3-9b03-0792bc8d162b" providerId="ADAL" clId="{98F8CABC-9F5B-41B3-A4E4-3004FF53B3E3}" dt="2024-12-12T10:39:38.200" v="5870" actId="1076"/>
          <ac:spMkLst>
            <pc:docMk/>
            <pc:sldMk cId="3975903919" sldId="3125"/>
            <ac:spMk id="5" creationId="{00BCC547-2452-AD88-9830-8E2B277B55E9}"/>
          </ac:spMkLst>
        </pc:spChg>
        <pc:spChg chg="add mod">
          <ac:chgData name="Lucas Jellema" userId="7e183fbb-84e0-44b3-9b03-0792bc8d162b" providerId="ADAL" clId="{98F8CABC-9F5B-41B3-A4E4-3004FF53B3E3}" dt="2024-12-12T10:39:11.674" v="5843" actId="14100"/>
          <ac:spMkLst>
            <pc:docMk/>
            <pc:sldMk cId="3975903919" sldId="3125"/>
            <ac:spMk id="6" creationId="{7A927942-C8EC-56C4-1617-2BBECE70E6FD}"/>
          </ac:spMkLst>
        </pc:spChg>
        <pc:spChg chg="add mod">
          <ac:chgData name="Lucas Jellema" userId="7e183fbb-84e0-44b3-9b03-0792bc8d162b" providerId="ADAL" clId="{98F8CABC-9F5B-41B3-A4E4-3004FF53B3E3}" dt="2024-12-12T10:39:18.688" v="5863" actId="20577"/>
          <ac:spMkLst>
            <pc:docMk/>
            <pc:sldMk cId="3975903919" sldId="3125"/>
            <ac:spMk id="7" creationId="{5DB27B11-37C4-8B51-B9E7-682A6FD641F5}"/>
          </ac:spMkLst>
        </pc:spChg>
        <pc:spChg chg="add del">
          <ac:chgData name="Lucas Jellema" userId="7e183fbb-84e0-44b3-9b03-0792bc8d162b" providerId="ADAL" clId="{98F8CABC-9F5B-41B3-A4E4-3004FF53B3E3}" dt="2024-12-12T10:39:29.411" v="5866" actId="11529"/>
          <ac:spMkLst>
            <pc:docMk/>
            <pc:sldMk cId="3975903919" sldId="3125"/>
            <ac:spMk id="8" creationId="{07995010-927C-381F-A825-F99A6D04A96A}"/>
          </ac:spMkLst>
        </pc:spChg>
        <pc:spChg chg="add mod">
          <ac:chgData name="Lucas Jellema" userId="7e183fbb-84e0-44b3-9b03-0792bc8d162b" providerId="ADAL" clId="{98F8CABC-9F5B-41B3-A4E4-3004FF53B3E3}" dt="2024-12-12T10:41:46.812" v="5979" actId="14100"/>
          <ac:spMkLst>
            <pc:docMk/>
            <pc:sldMk cId="3975903919" sldId="3125"/>
            <ac:spMk id="19" creationId="{081FBDE3-8486-FB4A-54C4-AD4A5E7B52DD}"/>
          </ac:spMkLst>
        </pc:spChg>
        <pc:spChg chg="add mod">
          <ac:chgData name="Lucas Jellema" userId="7e183fbb-84e0-44b3-9b03-0792bc8d162b" providerId="ADAL" clId="{98F8CABC-9F5B-41B3-A4E4-3004FF53B3E3}" dt="2024-12-12T10:41:42.900" v="5978" actId="14100"/>
          <ac:spMkLst>
            <pc:docMk/>
            <pc:sldMk cId="3975903919" sldId="3125"/>
            <ac:spMk id="20" creationId="{A99628BD-CECF-43AA-6DE0-D6B3548941AA}"/>
          </ac:spMkLst>
        </pc:spChg>
        <pc:spChg chg="add mod">
          <ac:chgData name="Lucas Jellema" userId="7e183fbb-84e0-44b3-9b03-0792bc8d162b" providerId="ADAL" clId="{98F8CABC-9F5B-41B3-A4E4-3004FF53B3E3}" dt="2024-12-12T10:41:57.230" v="5982" actId="14100"/>
          <ac:spMkLst>
            <pc:docMk/>
            <pc:sldMk cId="3975903919" sldId="3125"/>
            <ac:spMk id="21" creationId="{1F2389DA-C31B-9CE1-0BB9-5D3B4C3C4F27}"/>
          </ac:spMkLst>
        </pc:spChg>
        <pc:spChg chg="add mod">
          <ac:chgData name="Lucas Jellema" userId="7e183fbb-84e0-44b3-9b03-0792bc8d162b" providerId="ADAL" clId="{98F8CABC-9F5B-41B3-A4E4-3004FF53B3E3}" dt="2024-12-12T10:42:22.338" v="6014" actId="1076"/>
          <ac:spMkLst>
            <pc:docMk/>
            <pc:sldMk cId="3975903919" sldId="3125"/>
            <ac:spMk id="22" creationId="{4FB5C8EF-2977-45C1-642F-7C311565E0F2}"/>
          </ac:spMkLst>
        </pc:spChg>
        <pc:spChg chg="add mod">
          <ac:chgData name="Lucas Jellema" userId="7e183fbb-84e0-44b3-9b03-0792bc8d162b" providerId="ADAL" clId="{98F8CABC-9F5B-41B3-A4E4-3004FF53B3E3}" dt="2024-12-12T10:42:31.540" v="6017" actId="14100"/>
          <ac:spMkLst>
            <pc:docMk/>
            <pc:sldMk cId="3975903919" sldId="3125"/>
            <ac:spMk id="23" creationId="{4D1432EC-AF03-0D15-46EF-72F7F514F790}"/>
          </ac:spMkLst>
        </pc:spChg>
        <pc:spChg chg="add mod">
          <ac:chgData name="Lucas Jellema" userId="7e183fbb-84e0-44b3-9b03-0792bc8d162b" providerId="ADAL" clId="{98F8CABC-9F5B-41B3-A4E4-3004FF53B3E3}" dt="2024-12-12T10:42:47.090" v="6033" actId="14100"/>
          <ac:spMkLst>
            <pc:docMk/>
            <pc:sldMk cId="3975903919" sldId="3125"/>
            <ac:spMk id="24" creationId="{1610B207-C735-5ACE-A3C0-C3B0DAE6479F}"/>
          </ac:spMkLst>
        </pc:spChg>
        <pc:spChg chg="add del mod">
          <ac:chgData name="Lucas Jellema" userId="7e183fbb-84e0-44b3-9b03-0792bc8d162b" providerId="ADAL" clId="{98F8CABC-9F5B-41B3-A4E4-3004FF53B3E3}" dt="2024-12-12T10:42:58.929" v="6035" actId="478"/>
          <ac:spMkLst>
            <pc:docMk/>
            <pc:sldMk cId="3975903919" sldId="3125"/>
            <ac:spMk id="26" creationId="{C6D5D25B-DA92-459B-96A8-266C5C77040E}"/>
          </ac:spMkLst>
        </pc:spChg>
        <pc:picChg chg="add mod">
          <ac:chgData name="Lucas Jellema" userId="7e183fbb-84e0-44b3-9b03-0792bc8d162b" providerId="ADAL" clId="{98F8CABC-9F5B-41B3-A4E4-3004FF53B3E3}" dt="2024-12-12T10:38:48.487" v="5822" actId="1076"/>
          <ac:picMkLst>
            <pc:docMk/>
            <pc:sldMk cId="3975903919" sldId="3125"/>
            <ac:picMk id="4" creationId="{8A94FB61-ED15-F2CC-1879-8DED2866DAD5}"/>
          </ac:picMkLst>
        </pc:picChg>
        <pc:picChg chg="add mod">
          <ac:chgData name="Lucas Jellema" userId="7e183fbb-84e0-44b3-9b03-0792bc8d162b" providerId="ADAL" clId="{98F8CABC-9F5B-41B3-A4E4-3004FF53B3E3}" dt="2024-12-12T10:38:44.087" v="5820" actId="1076"/>
          <ac:picMkLst>
            <pc:docMk/>
            <pc:sldMk cId="3975903919" sldId="3125"/>
            <ac:picMk id="1026" creationId="{D36A88AF-1BAF-43E4-81B4-9C858DA8702A}"/>
          </ac:picMkLst>
        </pc:picChg>
        <pc:cxnChg chg="add">
          <ac:chgData name="Lucas Jellema" userId="7e183fbb-84e0-44b3-9b03-0792bc8d162b" providerId="ADAL" clId="{98F8CABC-9F5B-41B3-A4E4-3004FF53B3E3}" dt="2024-12-12T10:39:34.179" v="5867" actId="11529"/>
          <ac:cxnSpMkLst>
            <pc:docMk/>
            <pc:sldMk cId="3975903919" sldId="3125"/>
            <ac:cxnSpMk id="10" creationId="{32BB2441-0196-16EC-1CB9-2F9471CF4D7C}"/>
          </ac:cxnSpMkLst>
        </pc:cxnChg>
        <pc:cxnChg chg="add mod">
          <ac:chgData name="Lucas Jellema" userId="7e183fbb-84e0-44b3-9b03-0792bc8d162b" providerId="ADAL" clId="{98F8CABC-9F5B-41B3-A4E4-3004FF53B3E3}" dt="2024-12-12T10:39:44.016" v="5872" actId="14100"/>
          <ac:cxnSpMkLst>
            <pc:docMk/>
            <pc:sldMk cId="3975903919" sldId="3125"/>
            <ac:cxnSpMk id="11" creationId="{84D600B9-6963-4050-BFDF-7BAED8F6403D}"/>
          </ac:cxnSpMkLst>
        </pc:cxnChg>
        <pc:cxnChg chg="add mod">
          <ac:chgData name="Lucas Jellema" userId="7e183fbb-84e0-44b3-9b03-0792bc8d162b" providerId="ADAL" clId="{98F8CABC-9F5B-41B3-A4E4-3004FF53B3E3}" dt="2024-12-12T10:39:53.744" v="5875" actId="14100"/>
          <ac:cxnSpMkLst>
            <pc:docMk/>
            <pc:sldMk cId="3975903919" sldId="3125"/>
            <ac:cxnSpMk id="14" creationId="{A16377C1-95AC-4E5C-7120-BF08CE88FDB5}"/>
          </ac:cxnSpMkLst>
        </pc:cxnChg>
        <pc:cxnChg chg="add mod">
          <ac:chgData name="Lucas Jellema" userId="7e183fbb-84e0-44b3-9b03-0792bc8d162b" providerId="ADAL" clId="{98F8CABC-9F5B-41B3-A4E4-3004FF53B3E3}" dt="2024-12-12T10:39:59.459" v="5878" actId="14100"/>
          <ac:cxnSpMkLst>
            <pc:docMk/>
            <pc:sldMk cId="3975903919" sldId="3125"/>
            <ac:cxnSpMk id="16" creationId="{D9226CA8-619A-8E28-144A-90E531F9E06B}"/>
          </ac:cxnSpMkLst>
        </pc:cxnChg>
      </pc:sldChg>
      <pc:sldChg chg="modSp new del mod">
        <pc:chgData name="Lucas Jellema" userId="7e183fbb-84e0-44b3-9b03-0792bc8d162b" providerId="ADAL" clId="{98F8CABC-9F5B-41B3-A4E4-3004FF53B3E3}" dt="2024-12-10T12:39:16.030" v="3894" actId="47"/>
        <pc:sldMkLst>
          <pc:docMk/>
          <pc:sldMk cId="2894245034" sldId="3126"/>
        </pc:sldMkLst>
        <pc:spChg chg="mod">
          <ac:chgData name="Lucas Jellema" userId="7e183fbb-84e0-44b3-9b03-0792bc8d162b" providerId="ADAL" clId="{98F8CABC-9F5B-41B3-A4E4-3004FF53B3E3}" dt="2024-12-09T06:04:07.784" v="1867" actId="20577"/>
          <ac:spMkLst>
            <pc:docMk/>
            <pc:sldMk cId="2894245034" sldId="3126"/>
            <ac:spMk id="2" creationId="{2A738533-D5AE-F3F6-78DB-053742CF5674}"/>
          </ac:spMkLst>
        </pc:spChg>
      </pc:sldChg>
      <pc:sldChg chg="modSp new del mod">
        <pc:chgData name="Lucas Jellema" userId="7e183fbb-84e0-44b3-9b03-0792bc8d162b" providerId="ADAL" clId="{98F8CABC-9F5B-41B3-A4E4-3004FF53B3E3}" dt="2024-12-10T12:39:12.910" v="3892" actId="47"/>
        <pc:sldMkLst>
          <pc:docMk/>
          <pc:sldMk cId="694211447" sldId="3127"/>
        </pc:sldMkLst>
        <pc:spChg chg="mod">
          <ac:chgData name="Lucas Jellema" userId="7e183fbb-84e0-44b3-9b03-0792bc8d162b" providerId="ADAL" clId="{98F8CABC-9F5B-41B3-A4E4-3004FF53B3E3}" dt="2024-12-09T06:04:22.950" v="1883" actId="20577"/>
          <ac:spMkLst>
            <pc:docMk/>
            <pc:sldMk cId="694211447" sldId="3127"/>
            <ac:spMk id="2" creationId="{3A568796-197C-0DC0-192A-D49EA6E3E0DB}"/>
          </ac:spMkLst>
        </pc:spChg>
        <pc:spChg chg="mod">
          <ac:chgData name="Lucas Jellema" userId="7e183fbb-84e0-44b3-9b03-0792bc8d162b" providerId="ADAL" clId="{98F8CABC-9F5B-41B3-A4E4-3004FF53B3E3}" dt="2024-12-09T06:04:35.172" v="1922" actId="20577"/>
          <ac:spMkLst>
            <pc:docMk/>
            <pc:sldMk cId="694211447" sldId="3127"/>
            <ac:spMk id="3" creationId="{E5959B72-248A-1494-4987-AF47F167A80A}"/>
          </ac:spMkLst>
        </pc:spChg>
      </pc:sldChg>
      <pc:sldChg chg="modSp new del mod">
        <pc:chgData name="Lucas Jellema" userId="7e183fbb-84e0-44b3-9b03-0792bc8d162b" providerId="ADAL" clId="{98F8CABC-9F5B-41B3-A4E4-3004FF53B3E3}" dt="2024-12-10T12:39:14.355" v="3893" actId="47"/>
        <pc:sldMkLst>
          <pc:docMk/>
          <pc:sldMk cId="3386703965" sldId="3128"/>
        </pc:sldMkLst>
        <pc:spChg chg="mod">
          <ac:chgData name="Lucas Jellema" userId="7e183fbb-84e0-44b3-9b03-0792bc8d162b" providerId="ADAL" clId="{98F8CABC-9F5B-41B3-A4E4-3004FF53B3E3}" dt="2024-12-09T06:05:34.819" v="1938" actId="20577"/>
          <ac:spMkLst>
            <pc:docMk/>
            <pc:sldMk cId="3386703965" sldId="3128"/>
            <ac:spMk id="2" creationId="{473B6E53-C2BC-9049-3C1C-218462C7DE73}"/>
          </ac:spMkLst>
        </pc:spChg>
        <pc:spChg chg="mod">
          <ac:chgData name="Lucas Jellema" userId="7e183fbb-84e0-44b3-9b03-0792bc8d162b" providerId="ADAL" clId="{98F8CABC-9F5B-41B3-A4E4-3004FF53B3E3}" dt="2024-12-09T06:05:46.077" v="1972" actId="20577"/>
          <ac:spMkLst>
            <pc:docMk/>
            <pc:sldMk cId="3386703965" sldId="3128"/>
            <ac:spMk id="3" creationId="{E44981E9-5515-3484-F732-95F87A77CB04}"/>
          </ac:spMkLst>
        </pc:spChg>
      </pc:sldChg>
      <pc:sldChg chg="addSp modSp new mod">
        <pc:chgData name="Lucas Jellema" userId="7e183fbb-84e0-44b3-9b03-0792bc8d162b" providerId="ADAL" clId="{98F8CABC-9F5B-41B3-A4E4-3004FF53B3E3}" dt="2024-12-12T11:01:17.701" v="6277" actId="20577"/>
        <pc:sldMkLst>
          <pc:docMk/>
          <pc:sldMk cId="1280209679" sldId="3129"/>
        </pc:sldMkLst>
        <pc:spChg chg="mod">
          <ac:chgData name="Lucas Jellema" userId="7e183fbb-84e0-44b3-9b03-0792bc8d162b" providerId="ADAL" clId="{98F8CABC-9F5B-41B3-A4E4-3004FF53B3E3}" dt="2024-12-12T11:01:17.701" v="6277" actId="20577"/>
          <ac:spMkLst>
            <pc:docMk/>
            <pc:sldMk cId="1280209679" sldId="3129"/>
            <ac:spMk id="2" creationId="{FD28B4D7-B33B-21E5-DC62-FF4241AC3BD5}"/>
          </ac:spMkLst>
        </pc:spChg>
        <pc:picChg chg="add mod">
          <ac:chgData name="Lucas Jellema" userId="7e183fbb-84e0-44b3-9b03-0792bc8d162b" providerId="ADAL" clId="{98F8CABC-9F5B-41B3-A4E4-3004FF53B3E3}" dt="2024-12-12T11:01:13.982" v="6274" actId="1076"/>
          <ac:picMkLst>
            <pc:docMk/>
            <pc:sldMk cId="1280209679" sldId="3129"/>
            <ac:picMk id="5" creationId="{CB3F2331-64F0-61EB-F6C2-79EB70D44341}"/>
          </ac:picMkLst>
        </pc:picChg>
      </pc:sldChg>
      <pc:sldChg chg="modSp add mod">
        <pc:chgData name="Lucas Jellema" userId="7e183fbb-84e0-44b3-9b03-0792bc8d162b" providerId="ADAL" clId="{98F8CABC-9F5B-41B3-A4E4-3004FF53B3E3}" dt="2024-12-09T06:29:39.599" v="2185" actId="20577"/>
        <pc:sldMkLst>
          <pc:docMk/>
          <pc:sldMk cId="1340474070" sldId="3130"/>
        </pc:sldMkLst>
        <pc:spChg chg="mod">
          <ac:chgData name="Lucas Jellema" userId="7e183fbb-84e0-44b3-9b03-0792bc8d162b" providerId="ADAL" clId="{98F8CABC-9F5B-41B3-A4E4-3004FF53B3E3}" dt="2024-12-09T06:29:39.599" v="2185" actId="20577"/>
          <ac:spMkLst>
            <pc:docMk/>
            <pc:sldMk cId="1340474070" sldId="3130"/>
            <ac:spMk id="2" creationId="{D6B4BAC1-C75F-9EFF-1C85-22714D8F748E}"/>
          </ac:spMkLst>
        </pc:spChg>
      </pc:sldChg>
      <pc:sldChg chg="addSp delSp modSp add mod modAnim">
        <pc:chgData name="Lucas Jellema" userId="7e183fbb-84e0-44b3-9b03-0792bc8d162b" providerId="ADAL" clId="{98F8CABC-9F5B-41B3-A4E4-3004FF53B3E3}" dt="2024-12-09T06:33:06.632" v="2283"/>
        <pc:sldMkLst>
          <pc:docMk/>
          <pc:sldMk cId="1396174802" sldId="3131"/>
        </pc:sldMkLst>
        <pc:spChg chg="mod">
          <ac:chgData name="Lucas Jellema" userId="7e183fbb-84e0-44b3-9b03-0792bc8d162b" providerId="ADAL" clId="{98F8CABC-9F5B-41B3-A4E4-3004FF53B3E3}" dt="2024-12-09T06:32:46.103" v="2281" actId="1076"/>
          <ac:spMkLst>
            <pc:docMk/>
            <pc:sldMk cId="1396174802" sldId="3131"/>
            <ac:spMk id="2" creationId="{D6B4BAC1-C75F-9EFF-1C85-22714D8F748E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" creationId="{FC8819E7-766B-DC2F-6F52-9C5A9CB9EFAE}"/>
          </ac:spMkLst>
        </pc:spChg>
        <pc:spChg chg="mod">
          <ac:chgData name="Lucas Jellema" userId="7e183fbb-84e0-44b3-9b03-0792bc8d162b" providerId="ADAL" clId="{98F8CABC-9F5B-41B3-A4E4-3004FF53B3E3}" dt="2024-12-09T06:30:43.489" v="2206" actId="1076"/>
          <ac:spMkLst>
            <pc:docMk/>
            <pc:sldMk cId="1396174802" sldId="3131"/>
            <ac:spMk id="5" creationId="{A0E93F65-247C-05A7-A920-32A27494C504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8" creationId="{1CD30096-4456-BA3A-C076-90B69580FF0A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9" creationId="{EF816EF4-11F2-3916-165B-83B5D5564E87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0" creationId="{BE2CC765-8944-140D-16A6-6E9D44655D96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1" creationId="{BE9AACDC-3704-FAA1-2455-B23B0FF9F92C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2" creationId="{4D5DD7C0-164A-6A58-A199-FEB76FA6C759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3" creationId="{A532C692-12A7-B8D2-9854-DEDF633500CD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4" creationId="{E37EEFC8-5AAB-8185-1800-A82829F9C774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5" creationId="{4480D4BA-EB38-B749-4508-A3C81DE2C41E}"/>
          </ac:spMkLst>
        </pc:spChg>
        <pc:spChg chg="mod">
          <ac:chgData name="Lucas Jellema" userId="7e183fbb-84e0-44b3-9b03-0792bc8d162b" providerId="ADAL" clId="{98F8CABC-9F5B-41B3-A4E4-3004FF53B3E3}" dt="2024-12-09T06:30:43.489" v="2206" actId="1076"/>
          <ac:spMkLst>
            <pc:docMk/>
            <pc:sldMk cId="1396174802" sldId="3131"/>
            <ac:spMk id="16" creationId="{BB55DB61-3053-38F0-5C32-8165B7380369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7" creationId="{1CF0F2BB-7CC1-3162-8514-450EDFC5A90F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8" creationId="{5276629D-71F5-5459-615C-9446E113E201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19" creationId="{CF38EAD6-B8A8-224A-0BDD-2A7B1B8F36A8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20" creationId="{2BFA98AC-9CD3-8150-6255-F481FCD18F39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21" creationId="{EED9C03A-D2F3-244B-7FF8-FC579D1933E8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22" creationId="{1AEE0434-184D-1A72-B8BE-46402D0CFBE8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23" creationId="{BD1F1882-B45C-D63A-6DBA-C1BB25D96323}"/>
          </ac:spMkLst>
        </pc:spChg>
        <pc:spChg chg="add mod">
          <ac:chgData name="Lucas Jellema" userId="7e183fbb-84e0-44b3-9b03-0792bc8d162b" providerId="ADAL" clId="{98F8CABC-9F5B-41B3-A4E4-3004FF53B3E3}" dt="2024-12-09T06:31:14.592" v="2227" actId="14100"/>
          <ac:spMkLst>
            <pc:docMk/>
            <pc:sldMk cId="1396174802" sldId="3131"/>
            <ac:spMk id="27" creationId="{A9E7A66E-8D8F-9C89-4337-30883CBBADFD}"/>
          </ac:spMkLst>
        </pc:spChg>
        <pc:spChg chg="add mod">
          <ac:chgData name="Lucas Jellema" userId="7e183fbb-84e0-44b3-9b03-0792bc8d162b" providerId="ADAL" clId="{98F8CABC-9F5B-41B3-A4E4-3004FF53B3E3}" dt="2024-12-09T06:31:28.804" v="2242" actId="14100"/>
          <ac:spMkLst>
            <pc:docMk/>
            <pc:sldMk cId="1396174802" sldId="3131"/>
            <ac:spMk id="29" creationId="{CF4BAF57-EDB0-DF60-5F4B-327713875648}"/>
          </ac:spMkLst>
        </pc:spChg>
        <pc:spChg chg="add mod">
          <ac:chgData name="Lucas Jellema" userId="7e183fbb-84e0-44b3-9b03-0792bc8d162b" providerId="ADAL" clId="{98F8CABC-9F5B-41B3-A4E4-3004FF53B3E3}" dt="2024-12-09T06:31:48.495" v="2261" actId="1076"/>
          <ac:spMkLst>
            <pc:docMk/>
            <pc:sldMk cId="1396174802" sldId="3131"/>
            <ac:spMk id="30" creationId="{3C796E77-D4EE-4FD8-381C-DCE7DCD295A2}"/>
          </ac:spMkLst>
        </pc:spChg>
        <pc:spChg chg="add mod">
          <ac:chgData name="Lucas Jellema" userId="7e183fbb-84e0-44b3-9b03-0792bc8d162b" providerId="ADAL" clId="{98F8CABC-9F5B-41B3-A4E4-3004FF53B3E3}" dt="2024-12-09T06:32:05.934" v="2265"/>
          <ac:spMkLst>
            <pc:docMk/>
            <pc:sldMk cId="1396174802" sldId="3131"/>
            <ac:spMk id="32" creationId="{21D98EA8-EEBE-D034-586D-7132FA84DED3}"/>
          </ac:spMkLst>
        </pc:spChg>
        <pc:spChg chg="add mod">
          <ac:chgData name="Lucas Jellema" userId="7e183fbb-84e0-44b3-9b03-0792bc8d162b" providerId="ADAL" clId="{98F8CABC-9F5B-41B3-A4E4-3004FF53B3E3}" dt="2024-12-09T06:32:05.934" v="2265"/>
          <ac:spMkLst>
            <pc:docMk/>
            <pc:sldMk cId="1396174802" sldId="3131"/>
            <ac:spMk id="34" creationId="{10B4B355-A0EF-8998-4D20-EA77829EFA9E}"/>
          </ac:spMkLst>
        </pc:spChg>
        <pc:spChg chg="add mod">
          <ac:chgData name="Lucas Jellema" userId="7e183fbb-84e0-44b3-9b03-0792bc8d162b" providerId="ADAL" clId="{98F8CABC-9F5B-41B3-A4E4-3004FF53B3E3}" dt="2024-12-09T06:32:05.934" v="2265"/>
          <ac:spMkLst>
            <pc:docMk/>
            <pc:sldMk cId="1396174802" sldId="3131"/>
            <ac:spMk id="38" creationId="{B2AD0D15-BF85-C45C-4848-86EFAA124618}"/>
          </ac:spMkLst>
        </pc:spChg>
        <pc:spChg chg="add mod">
          <ac:chgData name="Lucas Jellema" userId="7e183fbb-84e0-44b3-9b03-0792bc8d162b" providerId="ADAL" clId="{98F8CABC-9F5B-41B3-A4E4-3004FF53B3E3}" dt="2024-12-09T06:32:05.934" v="2265"/>
          <ac:spMkLst>
            <pc:docMk/>
            <pc:sldMk cId="1396174802" sldId="3131"/>
            <ac:spMk id="40" creationId="{420C11E2-D455-6620-2D90-1A5A80D314BF}"/>
          </ac:spMkLst>
        </pc:spChg>
        <pc:spChg chg="add mod">
          <ac:chgData name="Lucas Jellema" userId="7e183fbb-84e0-44b3-9b03-0792bc8d162b" providerId="ADAL" clId="{98F8CABC-9F5B-41B3-A4E4-3004FF53B3E3}" dt="2024-12-09T06:32:05.934" v="2265"/>
          <ac:spMkLst>
            <pc:docMk/>
            <pc:sldMk cId="1396174802" sldId="3131"/>
            <ac:spMk id="42" creationId="{06F9E8F6-5975-4FE3-68DB-0028F8C1B0D4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4" creationId="{7FBD3F8D-3237-92CE-8752-690915088216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5" creationId="{3F92AFC7-618B-3336-6E3B-8ECC47325B54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6" creationId="{EF71C7CA-549D-280D-2370-4EFE198282D2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7" creationId="{E4EB9FC2-35F2-5476-5C9E-A14163FBAD05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8" creationId="{29D81A40-EE82-FE08-B996-83C6C9D34706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49" creationId="{BCA02AA6-723C-1A8A-02EC-215A172106F9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50" creationId="{0A067ACE-32AB-05CF-80EB-5BB6B11EC5F0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51" creationId="{9E7CACC6-75BB-A621-88AC-0D9DAB2E976C}"/>
          </ac:spMkLst>
        </pc:spChg>
        <pc:spChg chg="del">
          <ac:chgData name="Lucas Jellema" userId="7e183fbb-84e0-44b3-9b03-0792bc8d162b" providerId="ADAL" clId="{98F8CABC-9F5B-41B3-A4E4-3004FF53B3E3}" dt="2024-12-09T06:30:26.958" v="2203" actId="478"/>
          <ac:spMkLst>
            <pc:docMk/>
            <pc:sldMk cId="1396174802" sldId="3131"/>
            <ac:spMk id="52" creationId="{5347D27E-E931-914E-3D80-A12E5E48DECC}"/>
          </ac:spMkLst>
        </pc:sp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25" creationId="{714B09F0-D00F-91A5-A8B8-37F6A69EC527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28" creationId="{FF842CA7-27EC-059A-BA2D-E1E8D9AC3C75}"/>
          </ac:cxnSpMkLst>
        </pc:cxnChg>
        <pc:cxnChg chg="mod">
          <ac:chgData name="Lucas Jellema" userId="7e183fbb-84e0-44b3-9b03-0792bc8d162b" providerId="ADAL" clId="{98F8CABC-9F5B-41B3-A4E4-3004FF53B3E3}" dt="2024-12-09T06:31:57.169" v="2263" actId="1582"/>
          <ac:cxnSpMkLst>
            <pc:docMk/>
            <pc:sldMk cId="1396174802" sldId="3131"/>
            <ac:cxnSpMk id="31" creationId="{7B8DEEAD-3854-A0C8-EFB4-FE3494D1E8BC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33" creationId="{4CEB7789-B4DC-51B7-9D00-68D0A844683B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35" creationId="{D2649E55-A17B-2824-B766-A88AC422DAEA}"/>
          </ac:cxnSpMkLst>
        </pc:cxnChg>
        <pc:cxnChg chg="add mod">
          <ac:chgData name="Lucas Jellema" userId="7e183fbb-84e0-44b3-9b03-0792bc8d162b" providerId="ADAL" clId="{98F8CABC-9F5B-41B3-A4E4-3004FF53B3E3}" dt="2024-12-09T06:32:05.934" v="2265"/>
          <ac:cxnSpMkLst>
            <pc:docMk/>
            <pc:sldMk cId="1396174802" sldId="3131"/>
            <ac:cxnSpMk id="36" creationId="{BDE7B59C-C8EF-22DC-AB0E-1780AB4427F2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37" creationId="{1213E5DD-5212-B9AE-0B2C-7D3E78B0335A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39" creationId="{20DA0532-3981-0C4B-14A9-DA4CF1B9AD80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41" creationId="{D7169E8A-03BA-7C89-E216-5A71AFF77773}"/>
          </ac:cxnSpMkLst>
        </pc:cxnChg>
        <pc:cxnChg chg="del mod">
          <ac:chgData name="Lucas Jellema" userId="7e183fbb-84e0-44b3-9b03-0792bc8d162b" providerId="ADAL" clId="{98F8CABC-9F5B-41B3-A4E4-3004FF53B3E3}" dt="2024-12-09T06:30:26.958" v="2203" actId="478"/>
          <ac:cxnSpMkLst>
            <pc:docMk/>
            <pc:sldMk cId="1396174802" sldId="3131"/>
            <ac:cxnSpMk id="43" creationId="{F0DC4F0E-F567-184A-A410-D32FBE5E1041}"/>
          </ac:cxnSpMkLst>
        </pc:cxnChg>
      </pc:sldChg>
      <pc:sldChg chg="addSp delSp modSp add mod delAnim modAnim">
        <pc:chgData name="Lucas Jellema" userId="7e183fbb-84e0-44b3-9b03-0792bc8d162b" providerId="ADAL" clId="{98F8CABC-9F5B-41B3-A4E4-3004FF53B3E3}" dt="2024-12-09T06:34:42.654" v="2305" actId="478"/>
        <pc:sldMkLst>
          <pc:docMk/>
          <pc:sldMk cId="1991691416" sldId="3132"/>
        </pc:sldMkLst>
        <pc:spChg chg="add mod">
          <ac:chgData name="Lucas Jellema" userId="7e183fbb-84e0-44b3-9b03-0792bc8d162b" providerId="ADAL" clId="{98F8CABC-9F5B-41B3-A4E4-3004FF53B3E3}" dt="2024-12-09T06:32:16.321" v="2268" actId="1076"/>
          <ac:spMkLst>
            <pc:docMk/>
            <pc:sldMk cId="1991691416" sldId="3132"/>
            <ac:spMk id="3" creationId="{2EA21227-1E93-C8FA-52BB-2257E5CD9E50}"/>
          </ac:spMkLst>
        </pc:spChg>
        <pc:spChg chg="add mod">
          <ac:chgData name="Lucas Jellema" userId="7e183fbb-84e0-44b3-9b03-0792bc8d162b" providerId="ADAL" clId="{98F8CABC-9F5B-41B3-A4E4-3004FF53B3E3}" dt="2024-12-09T06:32:16.321" v="2268" actId="1076"/>
          <ac:spMkLst>
            <pc:docMk/>
            <pc:sldMk cId="1991691416" sldId="3132"/>
            <ac:spMk id="4" creationId="{E31579B4-2983-C872-9142-4294ACCFE285}"/>
          </ac:spMkLst>
        </pc:spChg>
        <pc:spChg chg="add mod">
          <ac:chgData name="Lucas Jellema" userId="7e183fbb-84e0-44b3-9b03-0792bc8d162b" providerId="ADAL" clId="{98F8CABC-9F5B-41B3-A4E4-3004FF53B3E3}" dt="2024-12-09T06:32:26.453" v="2275" actId="14100"/>
          <ac:spMkLst>
            <pc:docMk/>
            <pc:sldMk cId="1991691416" sldId="3132"/>
            <ac:spMk id="7" creationId="{8571B911-356B-DDD1-CE5E-E3901309396F}"/>
          </ac:spMkLst>
        </pc:spChg>
        <pc:spChg chg="add mod">
          <ac:chgData name="Lucas Jellema" userId="7e183fbb-84e0-44b3-9b03-0792bc8d162b" providerId="ADAL" clId="{98F8CABC-9F5B-41B3-A4E4-3004FF53B3E3}" dt="2024-12-09T06:32:34.749" v="2277" actId="14100"/>
          <ac:spMkLst>
            <pc:docMk/>
            <pc:sldMk cId="1991691416" sldId="3132"/>
            <ac:spMk id="8" creationId="{7E081028-21C1-430F-1C27-AC9976A6A0A5}"/>
          </ac:spMkLst>
        </pc:spChg>
        <pc:spChg chg="add mod">
          <ac:chgData name="Lucas Jellema" userId="7e183fbb-84e0-44b3-9b03-0792bc8d162b" providerId="ADAL" clId="{98F8CABC-9F5B-41B3-A4E4-3004FF53B3E3}" dt="2024-12-09T06:32:40.124" v="2279" actId="14100"/>
          <ac:spMkLst>
            <pc:docMk/>
            <pc:sldMk cId="1991691416" sldId="3132"/>
            <ac:spMk id="9" creationId="{AD41B33D-19C0-4244-512E-1548D2509BB5}"/>
          </ac:spMkLst>
        </pc:spChg>
        <pc:spChg chg="add del mod">
          <ac:chgData name="Lucas Jellema" userId="7e183fbb-84e0-44b3-9b03-0792bc8d162b" providerId="ADAL" clId="{98F8CABC-9F5B-41B3-A4E4-3004FF53B3E3}" dt="2024-12-09T06:34:39.927" v="2304" actId="478"/>
          <ac:spMkLst>
            <pc:docMk/>
            <pc:sldMk cId="1991691416" sldId="3132"/>
            <ac:spMk id="15" creationId="{0C6B6524-DDBD-78CA-968D-53B63EE61109}"/>
          </ac:spMkLst>
        </pc:spChg>
        <pc:cxnChg chg="add mod">
          <ac:chgData name="Lucas Jellema" userId="7e183fbb-84e0-44b3-9b03-0792bc8d162b" providerId="ADAL" clId="{98F8CABC-9F5B-41B3-A4E4-3004FF53B3E3}" dt="2024-12-09T06:32:16.321" v="2268" actId="1076"/>
          <ac:cxnSpMkLst>
            <pc:docMk/>
            <pc:sldMk cId="1991691416" sldId="3132"/>
            <ac:cxnSpMk id="6" creationId="{39C76623-07F6-6DB2-C6CE-705DB6181AA4}"/>
          </ac:cxnSpMkLst>
        </pc:cxnChg>
        <pc:cxnChg chg="add del mod">
          <ac:chgData name="Lucas Jellema" userId="7e183fbb-84e0-44b3-9b03-0792bc8d162b" providerId="ADAL" clId="{98F8CABC-9F5B-41B3-A4E4-3004FF53B3E3}" dt="2024-12-09T06:34:42.654" v="2305" actId="478"/>
          <ac:cxnSpMkLst>
            <pc:docMk/>
            <pc:sldMk cId="1991691416" sldId="3132"/>
            <ac:cxnSpMk id="11" creationId="{617CD7A0-A82B-3B16-D94C-09C4F222EE6B}"/>
          </ac:cxnSpMkLst>
        </pc:cxnChg>
        <pc:cxnChg chg="add del mod">
          <ac:chgData name="Lucas Jellema" userId="7e183fbb-84e0-44b3-9b03-0792bc8d162b" providerId="ADAL" clId="{98F8CABC-9F5B-41B3-A4E4-3004FF53B3E3}" dt="2024-12-09T06:34:39.927" v="2304" actId="478"/>
          <ac:cxnSpMkLst>
            <pc:docMk/>
            <pc:sldMk cId="1991691416" sldId="3132"/>
            <ac:cxnSpMk id="12" creationId="{62E78A5B-113E-7CF5-3387-E67CBF65867A}"/>
          </ac:cxnSpMkLst>
        </pc:cxnChg>
      </pc:sldChg>
      <pc:sldChg chg="addSp delSp modSp add mod modAnim">
        <pc:chgData name="Lucas Jellema" userId="7e183fbb-84e0-44b3-9b03-0792bc8d162b" providerId="ADAL" clId="{98F8CABC-9F5B-41B3-A4E4-3004FF53B3E3}" dt="2024-12-09T06:35:50.299" v="2317"/>
        <pc:sldMkLst>
          <pc:docMk/>
          <pc:sldMk cId="2428156877" sldId="3133"/>
        </pc:sldMkLst>
        <pc:spChg chg="add mod">
          <ac:chgData name="Lucas Jellema" userId="7e183fbb-84e0-44b3-9b03-0792bc8d162b" providerId="ADAL" clId="{98F8CABC-9F5B-41B3-A4E4-3004FF53B3E3}" dt="2024-12-09T06:35:42.878" v="2316" actId="14100"/>
          <ac:spMkLst>
            <pc:docMk/>
            <pc:sldMk cId="2428156877" sldId="3133"/>
            <ac:spMk id="17" creationId="{31DF6EC4-DF1C-5D41-3AFB-AB87FAB50838}"/>
          </ac:spMkLst>
        </pc:spChg>
        <pc:cxnChg chg="add mod">
          <ac:chgData name="Lucas Jellema" userId="7e183fbb-84e0-44b3-9b03-0792bc8d162b" providerId="ADAL" clId="{98F8CABC-9F5B-41B3-A4E4-3004FF53B3E3}" dt="2024-12-09T06:35:33.225" v="2313" actId="14100"/>
          <ac:cxnSpMkLst>
            <pc:docMk/>
            <pc:sldMk cId="2428156877" sldId="3133"/>
            <ac:cxnSpMk id="10" creationId="{9FC8A1AB-6DF5-E448-A210-D98CA6F83A4B}"/>
          </ac:cxnSpMkLst>
        </pc:cxnChg>
        <pc:cxnChg chg="del mod">
          <ac:chgData name="Lucas Jellema" userId="7e183fbb-84e0-44b3-9b03-0792bc8d162b" providerId="ADAL" clId="{98F8CABC-9F5B-41B3-A4E4-3004FF53B3E3}" dt="2024-12-09T06:35:24.354" v="2310" actId="478"/>
          <ac:cxnSpMkLst>
            <pc:docMk/>
            <pc:sldMk cId="2428156877" sldId="3133"/>
            <ac:cxnSpMk id="11" creationId="{617CD7A0-A82B-3B16-D94C-09C4F222EE6B}"/>
          </ac:cxnSpMkLst>
        </pc:cxnChg>
        <pc:cxnChg chg="mod">
          <ac:chgData name="Lucas Jellema" userId="7e183fbb-84e0-44b3-9b03-0792bc8d162b" providerId="ADAL" clId="{98F8CABC-9F5B-41B3-A4E4-3004FF53B3E3}" dt="2024-12-09T06:35:13.769" v="2309" actId="1582"/>
          <ac:cxnSpMkLst>
            <pc:docMk/>
            <pc:sldMk cId="2428156877" sldId="3133"/>
            <ac:cxnSpMk id="12" creationId="{62E78A5B-113E-7CF5-3387-E67CBF65867A}"/>
          </ac:cxnSpMkLst>
        </pc:cxnChg>
      </pc:sldChg>
      <pc:sldChg chg="addSp delSp modSp add mod modAnim">
        <pc:chgData name="Lucas Jellema" userId="7e183fbb-84e0-44b3-9b03-0792bc8d162b" providerId="ADAL" clId="{98F8CABC-9F5B-41B3-A4E4-3004FF53B3E3}" dt="2024-12-09T06:37:13.827" v="2331"/>
        <pc:sldMkLst>
          <pc:docMk/>
          <pc:sldMk cId="4044488143" sldId="3134"/>
        </pc:sldMkLst>
        <pc:spChg chg="mod">
          <ac:chgData name="Lucas Jellema" userId="7e183fbb-84e0-44b3-9b03-0792bc8d162b" providerId="ADAL" clId="{98F8CABC-9F5B-41B3-A4E4-3004FF53B3E3}" dt="2024-12-09T06:36:29.542" v="2324" actId="1076"/>
          <ac:spMkLst>
            <pc:docMk/>
            <pc:sldMk cId="4044488143" sldId="3134"/>
            <ac:spMk id="2" creationId="{D6B4BAC1-C75F-9EFF-1C85-22714D8F748E}"/>
          </ac:spMkLst>
        </pc:spChg>
        <pc:spChg chg="del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7" creationId="{8571B911-356B-DDD1-CE5E-E3901309396F}"/>
          </ac:spMkLst>
        </pc:spChg>
        <pc:spChg chg="del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8" creationId="{7E081028-21C1-430F-1C27-AC9976A6A0A5}"/>
          </ac:spMkLst>
        </pc:spChg>
        <pc:spChg chg="del">
          <ac:chgData name="Lucas Jellema" userId="7e183fbb-84e0-44b3-9b03-0792bc8d162b" providerId="ADAL" clId="{98F8CABC-9F5B-41B3-A4E4-3004FF53B3E3}" dt="2024-12-09T06:36:22.187" v="2320" actId="478"/>
          <ac:spMkLst>
            <pc:docMk/>
            <pc:sldMk cId="4044488143" sldId="3134"/>
            <ac:spMk id="9" creationId="{AD41B33D-19C0-4244-512E-1548D2509BB5}"/>
          </ac:spMkLst>
        </pc:spChg>
        <pc:spChg chg="add del mod">
          <ac:chgData name="Lucas Jellema" userId="7e183fbb-84e0-44b3-9b03-0792bc8d162b" providerId="ADAL" clId="{98F8CABC-9F5B-41B3-A4E4-3004FF53B3E3}" dt="2024-12-09T06:36:26.864" v="2322" actId="478"/>
          <ac:spMkLst>
            <pc:docMk/>
            <pc:sldMk cId="4044488143" sldId="3134"/>
            <ac:spMk id="11" creationId="{69BE9787-66FA-F22C-BFAB-12E48C00051E}"/>
          </ac:spMkLst>
        </pc:spChg>
        <pc:spChg chg="add del mod">
          <ac:chgData name="Lucas Jellema" userId="7e183fbb-84e0-44b3-9b03-0792bc8d162b" providerId="ADAL" clId="{98F8CABC-9F5B-41B3-A4E4-3004FF53B3E3}" dt="2024-12-09T06:36:26.864" v="2322" actId="478"/>
          <ac:spMkLst>
            <pc:docMk/>
            <pc:sldMk cId="4044488143" sldId="3134"/>
            <ac:spMk id="13" creationId="{E3637331-67C0-8B4D-54B5-D66435ADDCC8}"/>
          </ac:spMkLst>
        </pc:spChg>
        <pc:spChg chg="add del mod">
          <ac:chgData name="Lucas Jellema" userId="7e183fbb-84e0-44b3-9b03-0792bc8d162b" providerId="ADAL" clId="{98F8CABC-9F5B-41B3-A4E4-3004FF53B3E3}" dt="2024-12-09T06:36:26.864" v="2322" actId="478"/>
          <ac:spMkLst>
            <pc:docMk/>
            <pc:sldMk cId="4044488143" sldId="3134"/>
            <ac:spMk id="14" creationId="{6F61B038-4AA1-CB75-1FB3-67E9A6FF233F}"/>
          </ac:spMkLst>
        </pc:spChg>
        <pc:spChg chg="del mod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15" creationId="{0C6B6524-DDBD-78CA-968D-53B63EE61109}"/>
          </ac:spMkLst>
        </pc:spChg>
        <pc:spChg chg="del mod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17" creationId="{31DF6EC4-DF1C-5D41-3AFB-AB87FAB50838}"/>
          </ac:spMkLst>
        </pc:spChg>
        <pc:spChg chg="add mod">
          <ac:chgData name="Lucas Jellema" userId="7e183fbb-84e0-44b3-9b03-0792bc8d162b" providerId="ADAL" clId="{98F8CABC-9F5B-41B3-A4E4-3004FF53B3E3}" dt="2024-12-09T06:36:57.402" v="2329"/>
          <ac:spMkLst>
            <pc:docMk/>
            <pc:sldMk cId="4044488143" sldId="3134"/>
            <ac:spMk id="18" creationId="{7EAC6F9C-5722-0864-3C95-86681FA8596A}"/>
          </ac:spMkLst>
        </pc:spChg>
        <pc:spChg chg="add mod">
          <ac:chgData name="Lucas Jellema" userId="7e183fbb-84e0-44b3-9b03-0792bc8d162b" providerId="ADAL" clId="{98F8CABC-9F5B-41B3-A4E4-3004FF53B3E3}" dt="2024-12-09T06:37:13.827" v="2331"/>
          <ac:spMkLst>
            <pc:docMk/>
            <pc:sldMk cId="4044488143" sldId="3134"/>
            <ac:spMk id="19" creationId="{F4E51D33-5A38-D780-3165-9002003EFC3B}"/>
          </ac:spMkLst>
        </pc:spChg>
        <pc:spChg chg="del mod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27" creationId="{A9E7A66E-8D8F-9C89-4337-30883CBBADFD}"/>
          </ac:spMkLst>
        </pc:spChg>
        <pc:spChg chg="del mod">
          <ac:chgData name="Lucas Jellema" userId="7e183fbb-84e0-44b3-9b03-0792bc8d162b" providerId="ADAL" clId="{98F8CABC-9F5B-41B3-A4E4-3004FF53B3E3}" dt="2024-12-09T06:36:37.389" v="2327" actId="478"/>
          <ac:spMkLst>
            <pc:docMk/>
            <pc:sldMk cId="4044488143" sldId="3134"/>
            <ac:spMk id="29" creationId="{CF4BAF57-EDB0-DF60-5F4B-327713875648}"/>
          </ac:spMkLst>
        </pc:spChg>
        <pc:spChg chg="del">
          <ac:chgData name="Lucas Jellema" userId="7e183fbb-84e0-44b3-9b03-0792bc8d162b" providerId="ADAL" clId="{98F8CABC-9F5B-41B3-A4E4-3004FF53B3E3}" dt="2024-12-09T06:36:22.187" v="2320" actId="478"/>
          <ac:spMkLst>
            <pc:docMk/>
            <pc:sldMk cId="4044488143" sldId="3134"/>
            <ac:spMk id="30" creationId="{3C796E77-D4EE-4FD8-381C-DCE7DCD295A2}"/>
          </ac:spMkLst>
        </pc:spChg>
        <pc:cxnChg chg="del mod">
          <ac:chgData name="Lucas Jellema" userId="7e183fbb-84e0-44b3-9b03-0792bc8d162b" providerId="ADAL" clId="{98F8CABC-9F5B-41B3-A4E4-3004FF53B3E3}" dt="2024-12-09T06:36:22.187" v="2320" actId="478"/>
          <ac:cxnSpMkLst>
            <pc:docMk/>
            <pc:sldMk cId="4044488143" sldId="3134"/>
            <ac:cxnSpMk id="6" creationId="{39C76623-07F6-6DB2-C6CE-705DB6181AA4}"/>
          </ac:cxnSpMkLst>
        </pc:cxnChg>
        <pc:cxnChg chg="del mod">
          <ac:chgData name="Lucas Jellema" userId="7e183fbb-84e0-44b3-9b03-0792bc8d162b" providerId="ADAL" clId="{98F8CABC-9F5B-41B3-A4E4-3004FF53B3E3}" dt="2024-12-09T06:36:22.187" v="2320" actId="478"/>
          <ac:cxnSpMkLst>
            <pc:docMk/>
            <pc:sldMk cId="4044488143" sldId="3134"/>
            <ac:cxnSpMk id="10" creationId="{9FC8A1AB-6DF5-E448-A210-D98CA6F83A4B}"/>
          </ac:cxnSpMkLst>
        </pc:cxnChg>
        <pc:cxnChg chg="del mod">
          <ac:chgData name="Lucas Jellema" userId="7e183fbb-84e0-44b3-9b03-0792bc8d162b" providerId="ADAL" clId="{98F8CABC-9F5B-41B3-A4E4-3004FF53B3E3}" dt="2024-12-09T06:36:22.187" v="2320" actId="478"/>
          <ac:cxnSpMkLst>
            <pc:docMk/>
            <pc:sldMk cId="4044488143" sldId="3134"/>
            <ac:cxnSpMk id="12" creationId="{62E78A5B-113E-7CF5-3387-E67CBF65867A}"/>
          </ac:cxnSpMkLst>
        </pc:cxnChg>
        <pc:cxnChg chg="del mod">
          <ac:chgData name="Lucas Jellema" userId="7e183fbb-84e0-44b3-9b03-0792bc8d162b" providerId="ADAL" clId="{98F8CABC-9F5B-41B3-A4E4-3004FF53B3E3}" dt="2024-12-09T06:36:22.187" v="2320" actId="478"/>
          <ac:cxnSpMkLst>
            <pc:docMk/>
            <pc:sldMk cId="4044488143" sldId="3134"/>
            <ac:cxnSpMk id="31" creationId="{7B8DEEAD-3854-A0C8-EFB4-FE3494D1E8BC}"/>
          </ac:cxnSpMkLst>
        </pc:cxnChg>
      </pc:sldChg>
      <pc:sldChg chg="addSp new mod">
        <pc:chgData name="Lucas Jellema" userId="7e183fbb-84e0-44b3-9b03-0792bc8d162b" providerId="ADAL" clId="{98F8CABC-9F5B-41B3-A4E4-3004FF53B3E3}" dt="2024-12-09T16:53:59.635" v="2645" actId="22"/>
        <pc:sldMkLst>
          <pc:docMk/>
          <pc:sldMk cId="3369756608" sldId="3135"/>
        </pc:sldMkLst>
        <pc:picChg chg="add">
          <ac:chgData name="Lucas Jellema" userId="7e183fbb-84e0-44b3-9b03-0792bc8d162b" providerId="ADAL" clId="{98F8CABC-9F5B-41B3-A4E4-3004FF53B3E3}" dt="2024-12-09T16:53:59.635" v="2645" actId="22"/>
          <ac:picMkLst>
            <pc:docMk/>
            <pc:sldMk cId="3369756608" sldId="3135"/>
            <ac:picMk id="5" creationId="{C2613D57-6A9B-1906-45DE-7A8DEB12AA6B}"/>
          </ac:picMkLst>
        </pc:picChg>
      </pc:sldChg>
      <pc:sldChg chg="addSp new del mod">
        <pc:chgData name="Lucas Jellema" userId="7e183fbb-84e0-44b3-9b03-0792bc8d162b" providerId="ADAL" clId="{98F8CABC-9F5B-41B3-A4E4-3004FF53B3E3}" dt="2024-12-12T11:43:36.339" v="7113" actId="47"/>
        <pc:sldMkLst>
          <pc:docMk/>
          <pc:sldMk cId="4016928700" sldId="3136"/>
        </pc:sldMkLst>
        <pc:picChg chg="add">
          <ac:chgData name="Lucas Jellema" userId="7e183fbb-84e0-44b3-9b03-0792bc8d162b" providerId="ADAL" clId="{98F8CABC-9F5B-41B3-A4E4-3004FF53B3E3}" dt="2024-12-09T17:00:24.420" v="2783" actId="22"/>
          <ac:picMkLst>
            <pc:docMk/>
            <pc:sldMk cId="4016928700" sldId="3136"/>
            <ac:picMk id="5" creationId="{251EE40D-FB50-73B6-106A-3430FFA13870}"/>
          </ac:picMkLst>
        </pc:picChg>
      </pc:sldChg>
      <pc:sldChg chg="addSp modSp new mod">
        <pc:chgData name="Lucas Jellema" userId="7e183fbb-84e0-44b3-9b03-0792bc8d162b" providerId="ADAL" clId="{98F8CABC-9F5B-41B3-A4E4-3004FF53B3E3}" dt="2024-12-11T06:47:27.526" v="5779" actId="14100"/>
        <pc:sldMkLst>
          <pc:docMk/>
          <pc:sldMk cId="1556869212" sldId="3137"/>
        </pc:sldMkLst>
        <pc:spChg chg="add mod">
          <ac:chgData name="Lucas Jellema" userId="7e183fbb-84e0-44b3-9b03-0792bc8d162b" providerId="ADAL" clId="{98F8CABC-9F5B-41B3-A4E4-3004FF53B3E3}" dt="2024-12-11T06:46:58.983" v="5765" actId="2085"/>
          <ac:spMkLst>
            <pc:docMk/>
            <pc:sldMk cId="1556869212" sldId="3137"/>
            <ac:spMk id="4" creationId="{B2338DEF-DCBB-7D1B-91EA-59C160FE1D2D}"/>
          </ac:spMkLst>
        </pc:spChg>
        <pc:spChg chg="add mod">
          <ac:chgData name="Lucas Jellema" userId="7e183fbb-84e0-44b3-9b03-0792bc8d162b" providerId="ADAL" clId="{98F8CABC-9F5B-41B3-A4E4-3004FF53B3E3}" dt="2024-12-11T06:47:16.078" v="5776" actId="1037"/>
          <ac:spMkLst>
            <pc:docMk/>
            <pc:sldMk cId="1556869212" sldId="3137"/>
            <ac:spMk id="6" creationId="{1AA177B2-7479-D0D3-9B9C-5AC449CE18EB}"/>
          </ac:spMkLst>
        </pc:spChg>
        <pc:spChg chg="add mod">
          <ac:chgData name="Lucas Jellema" userId="7e183fbb-84e0-44b3-9b03-0792bc8d162b" providerId="ADAL" clId="{98F8CABC-9F5B-41B3-A4E4-3004FF53B3E3}" dt="2024-12-11T06:47:27.526" v="5779" actId="14100"/>
          <ac:spMkLst>
            <pc:docMk/>
            <pc:sldMk cId="1556869212" sldId="3137"/>
            <ac:spMk id="7" creationId="{7301DE03-7BC9-F22F-32E2-30BC5AD8C5E7}"/>
          </ac:spMkLst>
        </pc:spChg>
        <pc:picChg chg="add mod">
          <ac:chgData name="Lucas Jellema" userId="7e183fbb-84e0-44b3-9b03-0792bc8d162b" providerId="ADAL" clId="{98F8CABC-9F5B-41B3-A4E4-3004FF53B3E3}" dt="2024-12-11T06:46:21.602" v="5760" actId="14100"/>
          <ac:picMkLst>
            <pc:docMk/>
            <pc:sldMk cId="1556869212" sldId="3137"/>
            <ac:picMk id="5" creationId="{9F5D894D-6FA3-BA50-0E61-0BB75D9DDD70}"/>
          </ac:picMkLst>
        </pc:picChg>
      </pc:sldChg>
      <pc:sldChg chg="addSp new mod">
        <pc:chgData name="Lucas Jellema" userId="7e183fbb-84e0-44b3-9b03-0792bc8d162b" providerId="ADAL" clId="{98F8CABC-9F5B-41B3-A4E4-3004FF53B3E3}" dt="2024-12-09T16:56:39.055" v="2649" actId="22"/>
        <pc:sldMkLst>
          <pc:docMk/>
          <pc:sldMk cId="3351055518" sldId="3138"/>
        </pc:sldMkLst>
        <pc:picChg chg="add">
          <ac:chgData name="Lucas Jellema" userId="7e183fbb-84e0-44b3-9b03-0792bc8d162b" providerId="ADAL" clId="{98F8CABC-9F5B-41B3-A4E4-3004FF53B3E3}" dt="2024-12-09T16:56:39.055" v="2649" actId="22"/>
          <ac:picMkLst>
            <pc:docMk/>
            <pc:sldMk cId="3351055518" sldId="3138"/>
            <ac:picMk id="5" creationId="{1BBB9D68-696C-3598-A087-81C2DC245CDB}"/>
          </ac:picMkLst>
        </pc:picChg>
      </pc:sldChg>
      <pc:sldChg chg="addSp new mod">
        <pc:chgData name="Lucas Jellema" userId="7e183fbb-84e0-44b3-9b03-0792bc8d162b" providerId="ADAL" clId="{98F8CABC-9F5B-41B3-A4E4-3004FF53B3E3}" dt="2024-12-09T16:56:46.844" v="2651" actId="22"/>
        <pc:sldMkLst>
          <pc:docMk/>
          <pc:sldMk cId="427496194" sldId="3139"/>
        </pc:sldMkLst>
        <pc:picChg chg="add">
          <ac:chgData name="Lucas Jellema" userId="7e183fbb-84e0-44b3-9b03-0792bc8d162b" providerId="ADAL" clId="{98F8CABC-9F5B-41B3-A4E4-3004FF53B3E3}" dt="2024-12-09T16:56:46.844" v="2651" actId="22"/>
          <ac:picMkLst>
            <pc:docMk/>
            <pc:sldMk cId="427496194" sldId="3139"/>
            <ac:picMk id="5" creationId="{04C14B20-0FAB-64BE-3922-59026610C052}"/>
          </ac:picMkLst>
        </pc:picChg>
      </pc:sldChg>
      <pc:sldChg chg="addSp new mod">
        <pc:chgData name="Lucas Jellema" userId="7e183fbb-84e0-44b3-9b03-0792bc8d162b" providerId="ADAL" clId="{98F8CABC-9F5B-41B3-A4E4-3004FF53B3E3}" dt="2024-12-09T16:56:55.794" v="2653" actId="22"/>
        <pc:sldMkLst>
          <pc:docMk/>
          <pc:sldMk cId="622974781" sldId="3140"/>
        </pc:sldMkLst>
        <pc:picChg chg="add">
          <ac:chgData name="Lucas Jellema" userId="7e183fbb-84e0-44b3-9b03-0792bc8d162b" providerId="ADAL" clId="{98F8CABC-9F5B-41B3-A4E4-3004FF53B3E3}" dt="2024-12-09T16:56:55.794" v="2653" actId="22"/>
          <ac:picMkLst>
            <pc:docMk/>
            <pc:sldMk cId="622974781" sldId="3140"/>
            <ac:picMk id="5" creationId="{F724CBC7-9BB7-14BA-11E2-72622D9150D5}"/>
          </ac:picMkLst>
        </pc:picChg>
      </pc:sldChg>
      <pc:sldChg chg="addSp new mod">
        <pc:chgData name="Lucas Jellema" userId="7e183fbb-84e0-44b3-9b03-0792bc8d162b" providerId="ADAL" clId="{98F8CABC-9F5B-41B3-A4E4-3004FF53B3E3}" dt="2024-12-09T16:57:02.282" v="2655" actId="22"/>
        <pc:sldMkLst>
          <pc:docMk/>
          <pc:sldMk cId="2302693940" sldId="3141"/>
        </pc:sldMkLst>
        <pc:picChg chg="add">
          <ac:chgData name="Lucas Jellema" userId="7e183fbb-84e0-44b3-9b03-0792bc8d162b" providerId="ADAL" clId="{98F8CABC-9F5B-41B3-A4E4-3004FF53B3E3}" dt="2024-12-09T16:57:02.282" v="2655" actId="22"/>
          <ac:picMkLst>
            <pc:docMk/>
            <pc:sldMk cId="2302693940" sldId="3141"/>
            <ac:picMk id="5" creationId="{71E39592-4190-5CF1-C1E1-5A83CC03B3F4}"/>
          </ac:picMkLst>
        </pc:picChg>
      </pc:sldChg>
      <pc:sldChg chg="delSp modSp add mod modTransition modAnim">
        <pc:chgData name="Lucas Jellema" userId="7e183fbb-84e0-44b3-9b03-0792bc8d162b" providerId="ADAL" clId="{98F8CABC-9F5B-41B3-A4E4-3004FF53B3E3}" dt="2024-12-09T17:23:34.244" v="2827"/>
        <pc:sldMkLst>
          <pc:docMk/>
          <pc:sldMk cId="3623677157" sldId="3142"/>
        </pc:sldMkLst>
        <pc:spChg chg="mod">
          <ac:chgData name="Lucas Jellema" userId="7e183fbb-84e0-44b3-9b03-0792bc8d162b" providerId="ADAL" clId="{98F8CABC-9F5B-41B3-A4E4-3004FF53B3E3}" dt="2024-12-09T17:23:30.570" v="2826" actId="20577"/>
          <ac:spMkLst>
            <pc:docMk/>
            <pc:sldMk cId="3623677157" sldId="3142"/>
            <ac:spMk id="2" creationId="{00000000-0000-0000-0000-000000000000}"/>
          </ac:spMkLst>
        </pc:spChg>
        <pc:spChg chg="del">
          <ac:chgData name="Lucas Jellema" userId="7e183fbb-84e0-44b3-9b03-0792bc8d162b" providerId="ADAL" clId="{98F8CABC-9F5B-41B3-A4E4-3004FF53B3E3}" dt="2024-12-09T17:23:17.864" v="2804" actId="478"/>
          <ac:spMkLst>
            <pc:docMk/>
            <pc:sldMk cId="3623677157" sldId="3142"/>
            <ac:spMk id="9" creationId="{00000000-0000-0000-0000-000000000000}"/>
          </ac:spMkLst>
        </pc:spChg>
        <pc:spChg chg="del">
          <ac:chgData name="Lucas Jellema" userId="7e183fbb-84e0-44b3-9b03-0792bc8d162b" providerId="ADAL" clId="{98F8CABC-9F5B-41B3-A4E4-3004FF53B3E3}" dt="2024-12-09T17:23:17.864" v="2804" actId="478"/>
          <ac:spMkLst>
            <pc:docMk/>
            <pc:sldMk cId="3623677157" sldId="3142"/>
            <ac:spMk id="10" creationId="{00000000-0000-0000-0000-000000000000}"/>
          </ac:spMkLst>
        </pc:spChg>
        <pc:spChg chg="del">
          <ac:chgData name="Lucas Jellema" userId="7e183fbb-84e0-44b3-9b03-0792bc8d162b" providerId="ADAL" clId="{98F8CABC-9F5B-41B3-A4E4-3004FF53B3E3}" dt="2024-12-09T17:23:17.864" v="2804" actId="478"/>
          <ac:spMkLst>
            <pc:docMk/>
            <pc:sldMk cId="3623677157" sldId="3142"/>
            <ac:spMk id="11" creationId="{00000000-0000-0000-0000-000000000000}"/>
          </ac:spMkLst>
        </pc:spChg>
        <pc:spChg chg="del">
          <ac:chgData name="Lucas Jellema" userId="7e183fbb-84e0-44b3-9b03-0792bc8d162b" providerId="ADAL" clId="{98F8CABC-9F5B-41B3-A4E4-3004FF53B3E3}" dt="2024-12-09T17:23:17.864" v="2804" actId="478"/>
          <ac:spMkLst>
            <pc:docMk/>
            <pc:sldMk cId="3623677157" sldId="3142"/>
            <ac:spMk id="13" creationId="{C0118F94-3702-4412-878D-A926E05B620D}"/>
          </ac:spMkLst>
        </pc:sp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3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4" creationId="{1C221296-DB1F-FF7F-E0D2-E0862DD6D74E}"/>
          </ac:picMkLst>
        </pc:picChg>
        <pc:picChg chg="mod">
          <ac:chgData name="Lucas Jellema" userId="7e183fbb-84e0-44b3-9b03-0792bc8d162b" providerId="ADAL" clId="{98F8CABC-9F5B-41B3-A4E4-3004FF53B3E3}" dt="2024-12-09T17:23:22.796" v="2806" actId="1076"/>
          <ac:picMkLst>
            <pc:docMk/>
            <pc:sldMk cId="3623677157" sldId="3142"/>
            <ac:picMk id="5" creationId="{3E3C895D-DE1E-5A59-E83B-C735C3336129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7" creationId="{9EB1B993-DA11-4F05-8199-9392D159E55F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8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20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8" creationId="{E910F0A4-0B42-469E-80CD-7F0697824279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44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46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48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02.176" v="2801" actId="478"/>
          <ac:picMkLst>
            <pc:docMk/>
            <pc:sldMk cId="3623677157" sldId="3142"/>
            <ac:picMk id="10250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54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0256" creationId="{00000000-0000-0000-0000-000000000000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38" creationId="{080EC6BE-EC64-4E78-ABAE-4E62B6972EA4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40" creationId="{E348D616-EB30-41FD-9AB7-2CB9FD605A4A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42" creationId="{5B509EC0-20A8-4E7E-B388-2C90B5990154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50" creationId="{1C124DAE-D3E1-42C4-A8AE-482B8756423E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52" creationId="{EF657C3A-0F83-4B0A-A02C-C3E97B3FB8A5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54" creationId="{C319BD85-D666-4F10-960B-E997D9693ED2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58" creationId="{8FF56C60-368E-4CCA-A209-EAFF09E934AB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60" creationId="{AA41EEC8-549B-46C2-B5D9-BF47E85AFC18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62" creationId="{702811C5-2661-45C5-80A7-8D48A69868AC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64" creationId="{50973317-1CDC-4518-8A38-252E733DA2E7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66" creationId="{552994E3-2EBD-4A9F-96AC-A7AD48E46ED3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68" creationId="{014394A0-488D-4F97-A63B-01FDFA3EFF9E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14370" creationId="{B1F9DF5B-6CB6-4F1B-AA7B-15C33CEF839A}"/>
          </ac:picMkLst>
        </pc:picChg>
        <pc:picChg chg="del">
          <ac:chgData name="Lucas Jellema" userId="7e183fbb-84e0-44b3-9b03-0792bc8d162b" providerId="ADAL" clId="{98F8CABC-9F5B-41B3-A4E4-3004FF53B3E3}" dt="2024-12-09T17:23:17.864" v="2804" actId="478"/>
          <ac:picMkLst>
            <pc:docMk/>
            <pc:sldMk cId="3623677157" sldId="3142"/>
            <ac:picMk id="64514" creationId="{00000000-0000-0000-0000-000000000000}"/>
          </ac:picMkLst>
        </pc:picChg>
      </pc:sldChg>
      <pc:sldChg chg="modSp new mod">
        <pc:chgData name="Lucas Jellema" userId="7e183fbb-84e0-44b3-9b03-0792bc8d162b" providerId="ADAL" clId="{98F8CABC-9F5B-41B3-A4E4-3004FF53B3E3}" dt="2024-12-12T13:34:32.447" v="7698"/>
        <pc:sldMkLst>
          <pc:docMk/>
          <pc:sldMk cId="2093375716" sldId="3143"/>
        </pc:sldMkLst>
        <pc:spChg chg="mod">
          <ac:chgData name="Lucas Jellema" userId="7e183fbb-84e0-44b3-9b03-0792bc8d162b" providerId="ADAL" clId="{98F8CABC-9F5B-41B3-A4E4-3004FF53B3E3}" dt="2024-12-12T13:34:32.447" v="7698"/>
          <ac:spMkLst>
            <pc:docMk/>
            <pc:sldMk cId="2093375716" sldId="3143"/>
            <ac:spMk id="2" creationId="{2CE7CB2E-D06B-471A-6016-58B034A19C8C}"/>
          </ac:spMkLst>
        </pc:spChg>
        <pc:spChg chg="mod">
          <ac:chgData name="Lucas Jellema" userId="7e183fbb-84e0-44b3-9b03-0792bc8d162b" providerId="ADAL" clId="{98F8CABC-9F5B-41B3-A4E4-3004FF53B3E3}" dt="2024-12-12T13:34:32.447" v="7698"/>
          <ac:spMkLst>
            <pc:docMk/>
            <pc:sldMk cId="2093375716" sldId="3143"/>
            <ac:spMk id="3" creationId="{17800EC4-41E1-E47F-D031-9E923AFC4637}"/>
          </ac:spMkLst>
        </pc:spChg>
      </pc:sldChg>
      <pc:sldChg chg="addSp modSp new del mod">
        <pc:chgData name="Lucas Jellema" userId="7e183fbb-84e0-44b3-9b03-0792bc8d162b" providerId="ADAL" clId="{98F8CABC-9F5B-41B3-A4E4-3004FF53B3E3}" dt="2024-12-12T11:43:36.339" v="7113" actId="47"/>
        <pc:sldMkLst>
          <pc:docMk/>
          <pc:sldMk cId="268343727" sldId="3144"/>
        </pc:sldMkLst>
        <pc:spChg chg="mod">
          <ac:chgData name="Lucas Jellema" userId="7e183fbb-84e0-44b3-9b03-0792bc8d162b" providerId="ADAL" clId="{98F8CABC-9F5B-41B3-A4E4-3004FF53B3E3}" dt="2024-12-09T17:28:09.179" v="2995" actId="20577"/>
          <ac:spMkLst>
            <pc:docMk/>
            <pc:sldMk cId="268343727" sldId="3144"/>
            <ac:spMk id="2" creationId="{C483ABC4-4F48-28F0-6191-01510EFFA348}"/>
          </ac:spMkLst>
        </pc:spChg>
        <pc:spChg chg="mod">
          <ac:chgData name="Lucas Jellema" userId="7e183fbb-84e0-44b3-9b03-0792bc8d162b" providerId="ADAL" clId="{98F8CABC-9F5B-41B3-A4E4-3004FF53B3E3}" dt="2024-12-12T11:17:40.185" v="6435" actId="6549"/>
          <ac:spMkLst>
            <pc:docMk/>
            <pc:sldMk cId="268343727" sldId="3144"/>
            <ac:spMk id="3" creationId="{9E8B0E4B-12C0-747D-6CC4-BEB44D3492E7}"/>
          </ac:spMkLst>
        </pc:spChg>
        <pc:picChg chg="add mod">
          <ac:chgData name="Lucas Jellema" userId="7e183fbb-84e0-44b3-9b03-0792bc8d162b" providerId="ADAL" clId="{98F8CABC-9F5B-41B3-A4E4-3004FF53B3E3}" dt="2024-12-09T17:29:43.216" v="3066" actId="1076"/>
          <ac:picMkLst>
            <pc:docMk/>
            <pc:sldMk cId="268343727" sldId="3144"/>
            <ac:picMk id="5" creationId="{4F595170-C095-A8CB-EAA6-B7642F6A2A92}"/>
          </ac:picMkLst>
        </pc:picChg>
      </pc:sldChg>
      <pc:sldChg chg="modSp add del mod">
        <pc:chgData name="Lucas Jellema" userId="7e183fbb-84e0-44b3-9b03-0792bc8d162b" providerId="ADAL" clId="{98F8CABC-9F5B-41B3-A4E4-3004FF53B3E3}" dt="2024-12-12T11:43:36.339" v="7113" actId="47"/>
        <pc:sldMkLst>
          <pc:docMk/>
          <pc:sldMk cId="16605523" sldId="3145"/>
        </pc:sldMkLst>
        <pc:spChg chg="mod">
          <ac:chgData name="Lucas Jellema" userId="7e183fbb-84e0-44b3-9b03-0792bc8d162b" providerId="ADAL" clId="{98F8CABC-9F5B-41B3-A4E4-3004FF53B3E3}" dt="2024-12-09T17:30:08.533" v="3081" actId="20577"/>
          <ac:spMkLst>
            <pc:docMk/>
            <pc:sldMk cId="16605523" sldId="3145"/>
            <ac:spMk id="2" creationId="{C483ABC4-4F48-28F0-6191-01510EFFA348}"/>
          </ac:spMkLst>
        </pc:spChg>
        <pc:spChg chg="mod">
          <ac:chgData name="Lucas Jellema" userId="7e183fbb-84e0-44b3-9b03-0792bc8d162b" providerId="ADAL" clId="{98F8CABC-9F5B-41B3-A4E4-3004FF53B3E3}" dt="2024-12-09T17:33:32.196" v="3198" actId="20577"/>
          <ac:spMkLst>
            <pc:docMk/>
            <pc:sldMk cId="16605523" sldId="3145"/>
            <ac:spMk id="3" creationId="{9E8B0E4B-12C0-747D-6CC4-BEB44D3492E7}"/>
          </ac:spMkLst>
        </pc:spChg>
        <pc:picChg chg="mod">
          <ac:chgData name="Lucas Jellema" userId="7e183fbb-84e0-44b3-9b03-0792bc8d162b" providerId="ADAL" clId="{98F8CABC-9F5B-41B3-A4E4-3004FF53B3E3}" dt="2024-12-09T17:32:23.787" v="3088" actId="1076"/>
          <ac:picMkLst>
            <pc:docMk/>
            <pc:sldMk cId="16605523" sldId="3145"/>
            <ac:picMk id="5" creationId="{4F595170-C095-A8CB-EAA6-B7642F6A2A92}"/>
          </ac:picMkLst>
        </pc:picChg>
      </pc:sldChg>
      <pc:sldChg chg="addSp delSp modSp add del mod">
        <pc:chgData name="Lucas Jellema" userId="7e183fbb-84e0-44b3-9b03-0792bc8d162b" providerId="ADAL" clId="{98F8CABC-9F5B-41B3-A4E4-3004FF53B3E3}" dt="2024-12-12T11:43:36.339" v="7113" actId="47"/>
        <pc:sldMkLst>
          <pc:docMk/>
          <pc:sldMk cId="2226442474" sldId="3146"/>
        </pc:sldMkLst>
        <pc:spChg chg="mod">
          <ac:chgData name="Lucas Jellema" userId="7e183fbb-84e0-44b3-9b03-0792bc8d162b" providerId="ADAL" clId="{98F8CABC-9F5B-41B3-A4E4-3004FF53B3E3}" dt="2024-12-09T17:35:15.958" v="3272" actId="20577"/>
          <ac:spMkLst>
            <pc:docMk/>
            <pc:sldMk cId="2226442474" sldId="3146"/>
            <ac:spMk id="2" creationId="{C483ABC4-4F48-28F0-6191-01510EFFA348}"/>
          </ac:spMkLst>
        </pc:spChg>
        <pc:spChg chg="mod">
          <ac:chgData name="Lucas Jellema" userId="7e183fbb-84e0-44b3-9b03-0792bc8d162b" providerId="ADAL" clId="{98F8CABC-9F5B-41B3-A4E4-3004FF53B3E3}" dt="2024-12-09T17:35:58.476" v="3315" actId="6549"/>
          <ac:spMkLst>
            <pc:docMk/>
            <pc:sldMk cId="2226442474" sldId="3146"/>
            <ac:spMk id="3" creationId="{9E8B0E4B-12C0-747D-6CC4-BEB44D3492E7}"/>
          </ac:spMkLst>
        </pc:spChg>
        <pc:picChg chg="add del mod">
          <ac:chgData name="Lucas Jellema" userId="7e183fbb-84e0-44b3-9b03-0792bc8d162b" providerId="ADAL" clId="{98F8CABC-9F5B-41B3-A4E4-3004FF53B3E3}" dt="2024-12-09T17:36:17.461" v="3317" actId="478"/>
          <ac:picMkLst>
            <pc:docMk/>
            <pc:sldMk cId="2226442474" sldId="3146"/>
            <ac:picMk id="4" creationId="{173A4F32-16D2-4919-3C51-618D31256AFE}"/>
          </ac:picMkLst>
        </pc:picChg>
        <pc:picChg chg="del">
          <ac:chgData name="Lucas Jellema" userId="7e183fbb-84e0-44b3-9b03-0792bc8d162b" providerId="ADAL" clId="{98F8CABC-9F5B-41B3-A4E4-3004FF53B3E3}" dt="2024-12-09T17:33:50.318" v="3200" actId="478"/>
          <ac:picMkLst>
            <pc:docMk/>
            <pc:sldMk cId="2226442474" sldId="3146"/>
            <ac:picMk id="5" creationId="{4F595170-C095-A8CB-EAA6-B7642F6A2A92}"/>
          </ac:picMkLst>
        </pc:picChg>
      </pc:sldChg>
      <pc:sldChg chg="modSp add del mod">
        <pc:chgData name="Lucas Jellema" userId="7e183fbb-84e0-44b3-9b03-0792bc8d162b" providerId="ADAL" clId="{98F8CABC-9F5B-41B3-A4E4-3004FF53B3E3}" dt="2024-12-12T11:43:36.339" v="7113" actId="47"/>
        <pc:sldMkLst>
          <pc:docMk/>
          <pc:sldMk cId="1017922706" sldId="3147"/>
        </pc:sldMkLst>
        <pc:spChg chg="mod">
          <ac:chgData name="Lucas Jellema" userId="7e183fbb-84e0-44b3-9b03-0792bc8d162b" providerId="ADAL" clId="{98F8CABC-9F5B-41B3-A4E4-3004FF53B3E3}" dt="2024-12-09T17:37:44.707" v="3422" actId="20577"/>
          <ac:spMkLst>
            <pc:docMk/>
            <pc:sldMk cId="1017922706" sldId="3147"/>
            <ac:spMk id="2" creationId="{C483ABC4-4F48-28F0-6191-01510EFFA348}"/>
          </ac:spMkLst>
        </pc:spChg>
        <pc:spChg chg="mod">
          <ac:chgData name="Lucas Jellema" userId="7e183fbb-84e0-44b3-9b03-0792bc8d162b" providerId="ADAL" clId="{98F8CABC-9F5B-41B3-A4E4-3004FF53B3E3}" dt="2024-12-09T17:37:41.418" v="3414" actId="20577"/>
          <ac:spMkLst>
            <pc:docMk/>
            <pc:sldMk cId="1017922706" sldId="3147"/>
            <ac:spMk id="3" creationId="{9E8B0E4B-12C0-747D-6CC4-BEB44D3492E7}"/>
          </ac:spMkLst>
        </pc:spChg>
      </pc:sldChg>
      <pc:sldChg chg="addSp modSp new mod modAnim">
        <pc:chgData name="Lucas Jellema" userId="7e183fbb-84e0-44b3-9b03-0792bc8d162b" providerId="ADAL" clId="{98F8CABC-9F5B-41B3-A4E4-3004FF53B3E3}" dt="2024-12-17T08:44:42.970" v="12889"/>
        <pc:sldMkLst>
          <pc:docMk/>
          <pc:sldMk cId="3652435858" sldId="3148"/>
        </pc:sldMkLst>
        <pc:spChg chg="mod">
          <ac:chgData name="Lucas Jellema" userId="7e183fbb-84e0-44b3-9b03-0792bc8d162b" providerId="ADAL" clId="{98F8CABC-9F5B-41B3-A4E4-3004FF53B3E3}" dt="2024-12-09T17:38:39.668" v="3429" actId="20577"/>
          <ac:spMkLst>
            <pc:docMk/>
            <pc:sldMk cId="3652435858" sldId="3148"/>
            <ac:spMk id="2" creationId="{80B38791-E438-C0C9-DB34-142C9788F458}"/>
          </ac:spMkLst>
        </pc:spChg>
        <pc:spChg chg="mod">
          <ac:chgData name="Lucas Jellema" userId="7e183fbb-84e0-44b3-9b03-0792bc8d162b" providerId="ADAL" clId="{98F8CABC-9F5B-41B3-A4E4-3004FF53B3E3}" dt="2024-12-13T06:32:08.031" v="9982" actId="6549"/>
          <ac:spMkLst>
            <pc:docMk/>
            <pc:sldMk cId="3652435858" sldId="3148"/>
            <ac:spMk id="3" creationId="{CF1FB5B5-1D40-3E16-1021-63AEC2671DB9}"/>
          </ac:spMkLst>
        </pc:spChg>
        <pc:picChg chg="add mod">
          <ac:chgData name="Lucas Jellema" userId="7e183fbb-84e0-44b3-9b03-0792bc8d162b" providerId="ADAL" clId="{98F8CABC-9F5B-41B3-A4E4-3004FF53B3E3}" dt="2024-12-17T08:44:27.278" v="12887"/>
          <ac:picMkLst>
            <pc:docMk/>
            <pc:sldMk cId="3652435858" sldId="3148"/>
            <ac:picMk id="4" creationId="{C7A434BC-6348-ACC4-0BA1-755F36F2EF3E}"/>
          </ac:picMkLst>
        </pc:picChg>
      </pc:sldChg>
      <pc:sldChg chg="modSp add del mod">
        <pc:chgData name="Lucas Jellema" userId="7e183fbb-84e0-44b3-9b03-0792bc8d162b" providerId="ADAL" clId="{98F8CABC-9F5B-41B3-A4E4-3004FF53B3E3}" dt="2024-12-13T06:29:09.042" v="9632" actId="47"/>
        <pc:sldMkLst>
          <pc:docMk/>
          <pc:sldMk cId="1731233376" sldId="3149"/>
        </pc:sldMkLst>
        <pc:spChg chg="mod">
          <ac:chgData name="Lucas Jellema" userId="7e183fbb-84e0-44b3-9b03-0792bc8d162b" providerId="ADAL" clId="{98F8CABC-9F5B-41B3-A4E4-3004FF53B3E3}" dt="2024-12-13T06:29:06.877" v="9631" actId="6549"/>
          <ac:spMkLst>
            <pc:docMk/>
            <pc:sldMk cId="1731233376" sldId="3149"/>
            <ac:spMk id="3" creationId="{CF1FB5B5-1D40-3E16-1021-63AEC2671DB9}"/>
          </ac:spMkLst>
        </pc:spChg>
      </pc:sldChg>
      <pc:sldChg chg="addSp delSp modSp new mod">
        <pc:chgData name="Lucas Jellema" userId="7e183fbb-84e0-44b3-9b03-0792bc8d162b" providerId="ADAL" clId="{98F8CABC-9F5B-41B3-A4E4-3004FF53B3E3}" dt="2024-12-10T05:47:22.688" v="3781" actId="1076"/>
        <pc:sldMkLst>
          <pc:docMk/>
          <pc:sldMk cId="3870397972" sldId="3150"/>
        </pc:sldMkLst>
        <pc:spChg chg="mod">
          <ac:chgData name="Lucas Jellema" userId="7e183fbb-84e0-44b3-9b03-0792bc8d162b" providerId="ADAL" clId="{98F8CABC-9F5B-41B3-A4E4-3004FF53B3E3}" dt="2024-12-10T05:06:36.328" v="3770" actId="20577"/>
          <ac:spMkLst>
            <pc:docMk/>
            <pc:sldMk cId="3870397972" sldId="3150"/>
            <ac:spMk id="2" creationId="{1D7AF186-3725-F16A-4AAB-EDF09D62D4A9}"/>
          </ac:spMkLst>
        </pc:spChg>
        <pc:spChg chg="add mod">
          <ac:chgData name="Lucas Jellema" userId="7e183fbb-84e0-44b3-9b03-0792bc8d162b" providerId="ADAL" clId="{98F8CABC-9F5B-41B3-A4E4-3004FF53B3E3}" dt="2024-12-10T05:20:56.280" v="3773"/>
          <ac:spMkLst>
            <pc:docMk/>
            <pc:sldMk cId="3870397972" sldId="3150"/>
            <ac:spMk id="5" creationId="{91557A79-AC35-DD9C-B68B-E0D0D052974F}"/>
          </ac:spMkLst>
        </pc:spChg>
        <pc:picChg chg="add mod">
          <ac:chgData name="Lucas Jellema" userId="7e183fbb-84e0-44b3-9b03-0792bc8d162b" providerId="ADAL" clId="{98F8CABC-9F5B-41B3-A4E4-3004FF53B3E3}" dt="2024-12-10T05:20:46.027" v="3772" actId="1076"/>
          <ac:picMkLst>
            <pc:docMk/>
            <pc:sldMk cId="3870397972" sldId="3150"/>
            <ac:picMk id="7" creationId="{0C852724-C761-3B10-377B-0D47B2135D65}"/>
          </ac:picMkLst>
        </pc:picChg>
        <pc:picChg chg="add del">
          <ac:chgData name="Lucas Jellema" userId="7e183fbb-84e0-44b3-9b03-0792bc8d162b" providerId="ADAL" clId="{98F8CABC-9F5B-41B3-A4E4-3004FF53B3E3}" dt="2024-12-10T05:44:28.134" v="3776" actId="478"/>
          <ac:picMkLst>
            <pc:docMk/>
            <pc:sldMk cId="3870397972" sldId="3150"/>
            <ac:picMk id="9" creationId="{973DFDFC-E6FC-D2F6-C65E-397627B2B612}"/>
          </ac:picMkLst>
        </pc:picChg>
        <pc:picChg chg="add mod">
          <ac:chgData name="Lucas Jellema" userId="7e183fbb-84e0-44b3-9b03-0792bc8d162b" providerId="ADAL" clId="{98F8CABC-9F5B-41B3-A4E4-3004FF53B3E3}" dt="2024-12-10T05:47:22.688" v="3781" actId="1076"/>
          <ac:picMkLst>
            <pc:docMk/>
            <pc:sldMk cId="3870397972" sldId="3150"/>
            <ac:picMk id="10" creationId="{A2EF666F-DC44-F8BD-993D-341AD829AE5E}"/>
          </ac:picMkLst>
        </pc:picChg>
      </pc:sldChg>
      <pc:sldChg chg="delSp modSp add mod modTransition">
        <pc:chgData name="Lucas Jellema" userId="7e183fbb-84e0-44b3-9b03-0792bc8d162b" providerId="ADAL" clId="{98F8CABC-9F5B-41B3-A4E4-3004FF53B3E3}" dt="2024-12-10T05:47:49.631" v="3788"/>
        <pc:sldMkLst>
          <pc:docMk/>
          <pc:sldMk cId="3124325631" sldId="3151"/>
        </pc:sldMkLst>
        <pc:spChg chg="del">
          <ac:chgData name="Lucas Jellema" userId="7e183fbb-84e0-44b3-9b03-0792bc8d162b" providerId="ADAL" clId="{98F8CABC-9F5B-41B3-A4E4-3004FF53B3E3}" dt="2024-12-10T05:47:31.189" v="3782" actId="478"/>
          <ac:spMkLst>
            <pc:docMk/>
            <pc:sldMk cId="3124325631" sldId="3151"/>
            <ac:spMk id="3" creationId="{B8BF36CB-9F54-72C2-7828-F98290BB6748}"/>
          </ac:spMkLst>
        </pc:spChg>
        <pc:spChg chg="mod">
          <ac:chgData name="Lucas Jellema" userId="7e183fbb-84e0-44b3-9b03-0792bc8d162b" providerId="ADAL" clId="{98F8CABC-9F5B-41B3-A4E4-3004FF53B3E3}" dt="2024-12-10T05:47:35.335" v="3783" actId="1076"/>
          <ac:spMkLst>
            <pc:docMk/>
            <pc:sldMk cId="3124325631" sldId="3151"/>
            <ac:spMk id="5" creationId="{91557A79-AC35-DD9C-B68B-E0D0D052974F}"/>
          </ac:spMkLst>
        </pc:spChg>
        <pc:picChg chg="mod">
          <ac:chgData name="Lucas Jellema" userId="7e183fbb-84e0-44b3-9b03-0792bc8d162b" providerId="ADAL" clId="{98F8CABC-9F5B-41B3-A4E4-3004FF53B3E3}" dt="2024-12-10T05:47:44.414" v="3787" actId="1076"/>
          <ac:picMkLst>
            <pc:docMk/>
            <pc:sldMk cId="3124325631" sldId="3151"/>
            <ac:picMk id="7" creationId="{0C852724-C761-3B10-377B-0D47B2135D65}"/>
          </ac:picMkLst>
        </pc:picChg>
        <pc:picChg chg="mod">
          <ac:chgData name="Lucas Jellema" userId="7e183fbb-84e0-44b3-9b03-0792bc8d162b" providerId="ADAL" clId="{98F8CABC-9F5B-41B3-A4E4-3004FF53B3E3}" dt="2024-12-10T05:47:42.835" v="3786" actId="1076"/>
          <ac:picMkLst>
            <pc:docMk/>
            <pc:sldMk cId="3124325631" sldId="3151"/>
            <ac:picMk id="9" creationId="{973DFDFC-E6FC-D2F6-C65E-397627B2B612}"/>
          </ac:picMkLst>
        </pc:picChg>
      </pc:sldChg>
      <pc:sldChg chg="add del">
        <pc:chgData name="Lucas Jellema" userId="7e183fbb-84e0-44b3-9b03-0792bc8d162b" providerId="ADAL" clId="{98F8CABC-9F5B-41B3-A4E4-3004FF53B3E3}" dt="2024-12-10T05:47:06.369" v="3778" actId="2890"/>
        <pc:sldMkLst>
          <pc:docMk/>
          <pc:sldMk cId="733184636" sldId="3152"/>
        </pc:sldMkLst>
      </pc:sldChg>
      <pc:sldChg chg="addSp delSp modSp new mod">
        <pc:chgData name="Lucas Jellema" userId="7e183fbb-84e0-44b3-9b03-0792bc8d162b" providerId="ADAL" clId="{98F8CABC-9F5B-41B3-A4E4-3004FF53B3E3}" dt="2024-12-10T12:05:47.015" v="3811" actId="14100"/>
        <pc:sldMkLst>
          <pc:docMk/>
          <pc:sldMk cId="1911107540" sldId="3152"/>
        </pc:sldMkLst>
        <pc:spChg chg="mod">
          <ac:chgData name="Lucas Jellema" userId="7e183fbb-84e0-44b3-9b03-0792bc8d162b" providerId="ADAL" clId="{98F8CABC-9F5B-41B3-A4E4-3004FF53B3E3}" dt="2024-12-10T12:04:49.006" v="3798" actId="20577"/>
          <ac:spMkLst>
            <pc:docMk/>
            <pc:sldMk cId="1911107540" sldId="3152"/>
            <ac:spMk id="2" creationId="{3DB561BA-AA94-2452-E5E2-15407E1EF8ED}"/>
          </ac:spMkLst>
        </pc:spChg>
        <pc:spChg chg="del">
          <ac:chgData name="Lucas Jellema" userId="7e183fbb-84e0-44b3-9b03-0792bc8d162b" providerId="ADAL" clId="{98F8CABC-9F5B-41B3-A4E4-3004FF53B3E3}" dt="2024-12-10T12:04:51.167" v="3799"/>
          <ac:spMkLst>
            <pc:docMk/>
            <pc:sldMk cId="1911107540" sldId="3152"/>
            <ac:spMk id="3" creationId="{918336B9-D06E-90DA-DA5B-E1E10AC2553E}"/>
          </ac:spMkLst>
        </pc:spChg>
        <pc:picChg chg="add mod">
          <ac:chgData name="Lucas Jellema" userId="7e183fbb-84e0-44b3-9b03-0792bc8d162b" providerId="ADAL" clId="{98F8CABC-9F5B-41B3-A4E4-3004FF53B3E3}" dt="2024-12-10T12:04:59.874" v="3803" actId="1076"/>
          <ac:picMkLst>
            <pc:docMk/>
            <pc:sldMk cId="1911107540" sldId="3152"/>
            <ac:picMk id="5" creationId="{270D0DE1-4EB5-FF64-9153-DC596AFFE428}"/>
          </ac:picMkLst>
        </pc:picChg>
        <pc:picChg chg="add mod">
          <ac:chgData name="Lucas Jellema" userId="7e183fbb-84e0-44b3-9b03-0792bc8d162b" providerId="ADAL" clId="{98F8CABC-9F5B-41B3-A4E4-3004FF53B3E3}" dt="2024-12-10T12:05:47.015" v="3811" actId="14100"/>
          <ac:picMkLst>
            <pc:docMk/>
            <pc:sldMk cId="1911107540" sldId="3152"/>
            <ac:picMk id="7" creationId="{CBE1744A-AAD5-D0C7-951F-F394CD2FDDC7}"/>
          </ac:picMkLst>
        </pc:picChg>
      </pc:sldChg>
      <pc:sldChg chg="addSp delSp modSp add mod modTransition modAnim">
        <pc:chgData name="Lucas Jellema" userId="7e183fbb-84e0-44b3-9b03-0792bc8d162b" providerId="ADAL" clId="{98F8CABC-9F5B-41B3-A4E4-3004FF53B3E3}" dt="2024-12-10T12:12:29.043" v="3870"/>
        <pc:sldMkLst>
          <pc:docMk/>
          <pc:sldMk cId="2497180555" sldId="3153"/>
        </pc:sldMkLst>
        <pc:spChg chg="add del mod">
          <ac:chgData name="Lucas Jellema" userId="7e183fbb-84e0-44b3-9b03-0792bc8d162b" providerId="ADAL" clId="{98F8CABC-9F5B-41B3-A4E4-3004FF53B3E3}" dt="2024-12-10T12:06:22.702" v="3819" actId="478"/>
          <ac:spMkLst>
            <pc:docMk/>
            <pc:sldMk cId="2497180555" sldId="3153"/>
            <ac:spMk id="4" creationId="{07AD4383-45A5-9D74-AA55-6BF0FAE80853}"/>
          </ac:spMkLst>
        </pc:spChg>
        <pc:spChg chg="add del mod">
          <ac:chgData name="Lucas Jellema" userId="7e183fbb-84e0-44b3-9b03-0792bc8d162b" providerId="ADAL" clId="{98F8CABC-9F5B-41B3-A4E4-3004FF53B3E3}" dt="2024-12-10T12:06:27.301" v="3820" actId="478"/>
          <ac:spMkLst>
            <pc:docMk/>
            <pc:sldMk cId="2497180555" sldId="3153"/>
            <ac:spMk id="8" creationId="{364CB94A-C636-C6E4-2D01-3AE70F11490F}"/>
          </ac:spMkLst>
        </pc:spChg>
        <pc:picChg chg="del">
          <ac:chgData name="Lucas Jellema" userId="7e183fbb-84e0-44b3-9b03-0792bc8d162b" providerId="ADAL" clId="{98F8CABC-9F5B-41B3-A4E4-3004FF53B3E3}" dt="2024-12-10T12:06:08.854" v="3816" actId="478"/>
          <ac:picMkLst>
            <pc:docMk/>
            <pc:sldMk cId="2497180555" sldId="3153"/>
            <ac:picMk id="5" creationId="{270D0DE1-4EB5-FF64-9153-DC596AFFE428}"/>
          </ac:picMkLst>
        </pc:picChg>
        <pc:picChg chg="mod ord">
          <ac:chgData name="Lucas Jellema" userId="7e183fbb-84e0-44b3-9b03-0792bc8d162b" providerId="ADAL" clId="{98F8CABC-9F5B-41B3-A4E4-3004FF53B3E3}" dt="2024-12-10T12:12:18.430" v="3865" actId="1038"/>
          <ac:picMkLst>
            <pc:docMk/>
            <pc:sldMk cId="2497180555" sldId="3153"/>
            <ac:picMk id="7" creationId="{CBE1744A-AAD5-D0C7-951F-F394CD2FDDC7}"/>
          </ac:picMkLst>
        </pc:picChg>
        <pc:picChg chg="add mod">
          <ac:chgData name="Lucas Jellema" userId="7e183fbb-84e0-44b3-9b03-0792bc8d162b" providerId="ADAL" clId="{98F8CABC-9F5B-41B3-A4E4-3004FF53B3E3}" dt="2024-12-10T12:12:22.065" v="3868" actId="1038"/>
          <ac:picMkLst>
            <pc:docMk/>
            <pc:sldMk cId="2497180555" sldId="3153"/>
            <ac:picMk id="10" creationId="{1CD153BF-BFCA-B62A-D500-4A1E54815E2D}"/>
          </ac:picMkLst>
        </pc:picChg>
      </pc:sldChg>
      <pc:sldChg chg="addSp modSp add mod modAnim">
        <pc:chgData name="Lucas Jellema" userId="7e183fbb-84e0-44b3-9b03-0792bc8d162b" providerId="ADAL" clId="{98F8CABC-9F5B-41B3-A4E4-3004FF53B3E3}" dt="2024-12-10T12:15:36.737" v="3891"/>
        <pc:sldMkLst>
          <pc:docMk/>
          <pc:sldMk cId="3716186804" sldId="3154"/>
        </pc:sldMkLst>
        <pc:picChg chg="add mod">
          <ac:chgData name="Lucas Jellema" userId="7e183fbb-84e0-44b3-9b03-0792bc8d162b" providerId="ADAL" clId="{98F8CABC-9F5B-41B3-A4E4-3004FF53B3E3}" dt="2024-12-10T12:15:14.844" v="3879" actId="1440"/>
          <ac:picMkLst>
            <pc:docMk/>
            <pc:sldMk cId="3716186804" sldId="3154"/>
            <ac:picMk id="4" creationId="{675597B9-0041-ABD4-F9B6-FB05C0E58249}"/>
          </ac:picMkLst>
        </pc:picChg>
        <pc:picChg chg="mod">
          <ac:chgData name="Lucas Jellema" userId="7e183fbb-84e0-44b3-9b03-0792bc8d162b" providerId="ADAL" clId="{98F8CABC-9F5B-41B3-A4E4-3004FF53B3E3}" dt="2024-12-10T12:14:59.418" v="3876" actId="1076"/>
          <ac:picMkLst>
            <pc:docMk/>
            <pc:sldMk cId="3716186804" sldId="3154"/>
            <ac:picMk id="7" creationId="{CBE1744A-AAD5-D0C7-951F-F394CD2FDDC7}"/>
          </ac:picMkLst>
        </pc:picChg>
        <pc:picChg chg="mod">
          <ac:chgData name="Lucas Jellema" userId="7e183fbb-84e0-44b3-9b03-0792bc8d162b" providerId="ADAL" clId="{98F8CABC-9F5B-41B3-A4E4-3004FF53B3E3}" dt="2024-12-10T12:15:27.508" v="3890" actId="1035"/>
          <ac:picMkLst>
            <pc:docMk/>
            <pc:sldMk cId="3716186804" sldId="3154"/>
            <ac:picMk id="10" creationId="{1CD153BF-BFCA-B62A-D500-4A1E54815E2D}"/>
          </ac:picMkLst>
        </pc:picChg>
      </pc:sldChg>
      <pc:sldChg chg="addSp modSp new mod">
        <pc:chgData name="Lucas Jellema" userId="7e183fbb-84e0-44b3-9b03-0792bc8d162b" providerId="ADAL" clId="{98F8CABC-9F5B-41B3-A4E4-3004FF53B3E3}" dt="2024-12-12T11:15:06.383" v="6374" actId="1076"/>
        <pc:sldMkLst>
          <pc:docMk/>
          <pc:sldMk cId="468321698" sldId="3155"/>
        </pc:sldMkLst>
        <pc:spChg chg="mod">
          <ac:chgData name="Lucas Jellema" userId="7e183fbb-84e0-44b3-9b03-0792bc8d162b" providerId="ADAL" clId="{98F8CABC-9F5B-41B3-A4E4-3004FF53B3E3}" dt="2024-12-10T12:39:30.271" v="3908" actId="20577"/>
          <ac:spMkLst>
            <pc:docMk/>
            <pc:sldMk cId="468321698" sldId="3155"/>
            <ac:spMk id="2" creationId="{A3BD3343-00E2-6EEF-C692-6F30F2F37D96}"/>
          </ac:spMkLst>
        </pc:spChg>
        <pc:spChg chg="mod">
          <ac:chgData name="Lucas Jellema" userId="7e183fbb-84e0-44b3-9b03-0792bc8d162b" providerId="ADAL" clId="{98F8CABC-9F5B-41B3-A4E4-3004FF53B3E3}" dt="2024-12-12T11:09:56.581" v="6360" actId="20577"/>
          <ac:spMkLst>
            <pc:docMk/>
            <pc:sldMk cId="468321698" sldId="3155"/>
            <ac:spMk id="3" creationId="{9B94EF66-BD2D-432B-C498-7617104A8847}"/>
          </ac:spMkLst>
        </pc:spChg>
        <pc:picChg chg="add mod">
          <ac:chgData name="Lucas Jellema" userId="7e183fbb-84e0-44b3-9b03-0792bc8d162b" providerId="ADAL" clId="{98F8CABC-9F5B-41B3-A4E4-3004FF53B3E3}" dt="2024-12-12T11:14:18.513" v="6369" actId="1076"/>
          <ac:picMkLst>
            <pc:docMk/>
            <pc:sldMk cId="468321698" sldId="3155"/>
            <ac:picMk id="5" creationId="{A56F3760-AE7B-6031-83D2-AF7F1BC2BA03}"/>
          </ac:picMkLst>
        </pc:picChg>
        <pc:picChg chg="add mod">
          <ac:chgData name="Lucas Jellema" userId="7e183fbb-84e0-44b3-9b03-0792bc8d162b" providerId="ADAL" clId="{98F8CABC-9F5B-41B3-A4E4-3004FF53B3E3}" dt="2024-12-12T11:14:16.932" v="6368" actId="1076"/>
          <ac:picMkLst>
            <pc:docMk/>
            <pc:sldMk cId="468321698" sldId="3155"/>
            <ac:picMk id="7" creationId="{F296C3D5-92E6-5419-E9ED-9A234176DF82}"/>
          </ac:picMkLst>
        </pc:picChg>
        <pc:picChg chg="add mod">
          <ac:chgData name="Lucas Jellema" userId="7e183fbb-84e0-44b3-9b03-0792bc8d162b" providerId="ADAL" clId="{98F8CABC-9F5B-41B3-A4E4-3004FF53B3E3}" dt="2024-12-12T11:15:06.383" v="6374" actId="1076"/>
          <ac:picMkLst>
            <pc:docMk/>
            <pc:sldMk cId="468321698" sldId="3155"/>
            <ac:picMk id="9" creationId="{B1E6B46E-91AF-4533-2B12-45AF1BBE6C40}"/>
          </ac:picMkLst>
        </pc:picChg>
      </pc:sldChg>
      <pc:sldChg chg="modSp new mod">
        <pc:chgData name="Lucas Jellema" userId="7e183fbb-84e0-44b3-9b03-0792bc8d162b" providerId="ADAL" clId="{98F8CABC-9F5B-41B3-A4E4-3004FF53B3E3}" dt="2024-12-13T08:18:33.288" v="12112" actId="20577"/>
        <pc:sldMkLst>
          <pc:docMk/>
          <pc:sldMk cId="2990080166" sldId="3156"/>
        </pc:sldMkLst>
        <pc:spChg chg="mod">
          <ac:chgData name="Lucas Jellema" userId="7e183fbb-84e0-44b3-9b03-0792bc8d162b" providerId="ADAL" clId="{98F8CABC-9F5B-41B3-A4E4-3004FF53B3E3}" dt="2024-12-13T08:17:58.802" v="12099" actId="20577"/>
          <ac:spMkLst>
            <pc:docMk/>
            <pc:sldMk cId="2990080166" sldId="3156"/>
            <ac:spMk id="2" creationId="{9C74AC75-DC91-ED7C-9083-70F794A10BD5}"/>
          </ac:spMkLst>
        </pc:spChg>
        <pc:spChg chg="mod">
          <ac:chgData name="Lucas Jellema" userId="7e183fbb-84e0-44b3-9b03-0792bc8d162b" providerId="ADAL" clId="{98F8CABC-9F5B-41B3-A4E4-3004FF53B3E3}" dt="2024-12-13T08:18:33.288" v="12112" actId="20577"/>
          <ac:spMkLst>
            <pc:docMk/>
            <pc:sldMk cId="2990080166" sldId="3156"/>
            <ac:spMk id="3" creationId="{50BEFE36-C8D7-AADB-4D2F-867FC507620C}"/>
          </ac:spMkLst>
        </pc:spChg>
      </pc:sldChg>
      <pc:sldChg chg="addSp modSp new mod modTransition setBg modAnim">
        <pc:chgData name="Lucas Jellema" userId="7e183fbb-84e0-44b3-9b03-0792bc8d162b" providerId="ADAL" clId="{98F8CABC-9F5B-41B3-A4E4-3004FF53B3E3}" dt="2024-12-16T05:59:12.368" v="12884"/>
        <pc:sldMkLst>
          <pc:docMk/>
          <pc:sldMk cId="1771680973" sldId="3157"/>
        </pc:sldMkLst>
        <pc:spChg chg="mod">
          <ac:chgData name="Lucas Jellema" userId="7e183fbb-84e0-44b3-9b03-0792bc8d162b" providerId="ADAL" clId="{98F8CABC-9F5B-41B3-A4E4-3004FF53B3E3}" dt="2024-12-13T08:39:50.751" v="12305" actId="26606"/>
          <ac:spMkLst>
            <pc:docMk/>
            <pc:sldMk cId="1771680973" sldId="3157"/>
            <ac:spMk id="2" creationId="{F9D3B4B3-0442-C504-6EA1-482B0714D574}"/>
          </ac:spMkLst>
        </pc:spChg>
        <pc:spChg chg="mod">
          <ac:chgData name="Lucas Jellema" userId="7e183fbb-84e0-44b3-9b03-0792bc8d162b" providerId="ADAL" clId="{98F8CABC-9F5B-41B3-A4E4-3004FF53B3E3}" dt="2024-12-13T08:40:42.920" v="12379" actId="404"/>
          <ac:spMkLst>
            <pc:docMk/>
            <pc:sldMk cId="1771680973" sldId="3157"/>
            <ac:spMk id="3" creationId="{7ACB1442-AA14-C42C-3342-5AF68812C311}"/>
          </ac:spMkLst>
        </pc:spChg>
        <pc:spChg chg="add">
          <ac:chgData name="Lucas Jellema" userId="7e183fbb-84e0-44b3-9b03-0792bc8d162b" providerId="ADAL" clId="{98F8CABC-9F5B-41B3-A4E4-3004FF53B3E3}" dt="2024-12-13T08:39:50.751" v="12305" actId="26606"/>
          <ac:spMkLst>
            <pc:docMk/>
            <pc:sldMk cId="1771680973" sldId="3157"/>
            <ac:spMk id="27655" creationId="{08BC803E-13F3-4DAB-B17C-BEB0076164B7}"/>
          </ac:spMkLst>
        </pc:spChg>
        <pc:spChg chg="add">
          <ac:chgData name="Lucas Jellema" userId="7e183fbb-84e0-44b3-9b03-0792bc8d162b" providerId="ADAL" clId="{98F8CABC-9F5B-41B3-A4E4-3004FF53B3E3}" dt="2024-12-13T08:39:50.751" v="12305" actId="26606"/>
          <ac:spMkLst>
            <pc:docMk/>
            <pc:sldMk cId="1771680973" sldId="3157"/>
            <ac:spMk id="27657" creationId="{B8DDE571-E57F-4AB5-83C7-30EB5DDCCAC7}"/>
          </ac:spMkLst>
        </pc:spChg>
        <pc:picChg chg="add mod ord">
          <ac:chgData name="Lucas Jellema" userId="7e183fbb-84e0-44b3-9b03-0792bc8d162b" providerId="ADAL" clId="{98F8CABC-9F5B-41B3-A4E4-3004FF53B3E3}" dt="2024-12-13T08:39:50.751" v="12305" actId="26606"/>
          <ac:picMkLst>
            <pc:docMk/>
            <pc:sldMk cId="1771680973" sldId="3157"/>
            <ac:picMk id="4" creationId="{51060D2E-018B-CA1A-6593-9D5ED880D1B8}"/>
          </ac:picMkLst>
        </pc:picChg>
        <pc:picChg chg="add mod">
          <ac:chgData name="Lucas Jellema" userId="7e183fbb-84e0-44b3-9b03-0792bc8d162b" providerId="ADAL" clId="{98F8CABC-9F5B-41B3-A4E4-3004FF53B3E3}" dt="2024-12-13T08:39:50.751" v="12305" actId="26606"/>
          <ac:picMkLst>
            <pc:docMk/>
            <pc:sldMk cId="1771680973" sldId="3157"/>
            <ac:picMk id="27650" creationId="{ABFBB77D-DE60-2598-29F2-44A6F9F09251}"/>
          </ac:picMkLst>
        </pc:picChg>
      </pc:sldChg>
      <pc:sldChg chg="addSp delSp modSp new mod ord modAnim">
        <pc:chgData name="Lucas Jellema" userId="7e183fbb-84e0-44b3-9b03-0792bc8d162b" providerId="ADAL" clId="{98F8CABC-9F5B-41B3-A4E4-3004FF53B3E3}" dt="2024-12-12T11:15:39.057" v="6381"/>
        <pc:sldMkLst>
          <pc:docMk/>
          <pc:sldMk cId="753037458" sldId="3158"/>
        </pc:sldMkLst>
        <pc:spChg chg="mod">
          <ac:chgData name="Lucas Jellema" userId="7e183fbb-84e0-44b3-9b03-0792bc8d162b" providerId="ADAL" clId="{98F8CABC-9F5B-41B3-A4E4-3004FF53B3E3}" dt="2024-12-12T11:15:26.014" v="6379" actId="20577"/>
          <ac:spMkLst>
            <pc:docMk/>
            <pc:sldMk cId="753037458" sldId="3158"/>
            <ac:spMk id="2" creationId="{A6888232-4B67-326E-CCF4-4A3C3C244FDF}"/>
          </ac:spMkLst>
        </pc:spChg>
        <pc:spChg chg="del mod">
          <ac:chgData name="Lucas Jellema" userId="7e183fbb-84e0-44b3-9b03-0792bc8d162b" providerId="ADAL" clId="{98F8CABC-9F5B-41B3-A4E4-3004FF53B3E3}" dt="2024-12-11T06:20:36.045" v="4402" actId="478"/>
          <ac:spMkLst>
            <pc:docMk/>
            <pc:sldMk cId="753037458" sldId="3158"/>
            <ac:spMk id="3" creationId="{8766DBD8-4405-334D-46F1-889E6831B605}"/>
          </ac:spMkLst>
        </pc:spChg>
        <pc:spChg chg="add mod">
          <ac:chgData name="Lucas Jellema" userId="7e183fbb-84e0-44b3-9b03-0792bc8d162b" providerId="ADAL" clId="{98F8CABC-9F5B-41B3-A4E4-3004FF53B3E3}" dt="2024-12-11T06:19:40.620" v="4397" actId="14100"/>
          <ac:spMkLst>
            <pc:docMk/>
            <pc:sldMk cId="753037458" sldId="3158"/>
            <ac:spMk id="4" creationId="{DDD0DCBB-E932-8EDB-0638-BA74B5E0BBB6}"/>
          </ac:spMkLst>
        </pc:spChg>
        <pc:spChg chg="add mod">
          <ac:chgData name="Lucas Jellema" userId="7e183fbb-84e0-44b3-9b03-0792bc8d162b" providerId="ADAL" clId="{98F8CABC-9F5B-41B3-A4E4-3004FF53B3E3}" dt="2024-12-11T06:19:25.429" v="4386" actId="20577"/>
          <ac:spMkLst>
            <pc:docMk/>
            <pc:sldMk cId="753037458" sldId="3158"/>
            <ac:spMk id="5" creationId="{DE14C59D-B257-537D-5D35-0CA01AE4AC18}"/>
          </ac:spMkLst>
        </pc:spChg>
        <pc:spChg chg="add mod">
          <ac:chgData name="Lucas Jellema" userId="7e183fbb-84e0-44b3-9b03-0792bc8d162b" providerId="ADAL" clId="{98F8CABC-9F5B-41B3-A4E4-3004FF53B3E3}" dt="2024-12-11T06:19:18.780" v="4376" actId="1035"/>
          <ac:spMkLst>
            <pc:docMk/>
            <pc:sldMk cId="753037458" sldId="3158"/>
            <ac:spMk id="6" creationId="{DD899FBD-CBDD-8B9E-41C6-25F45BA1C430}"/>
          </ac:spMkLst>
        </pc:spChg>
        <pc:spChg chg="add mod">
          <ac:chgData name="Lucas Jellema" userId="7e183fbb-84e0-44b3-9b03-0792bc8d162b" providerId="ADAL" clId="{98F8CABC-9F5B-41B3-A4E4-3004FF53B3E3}" dt="2024-12-11T06:36:00.707" v="5313" actId="21"/>
          <ac:spMkLst>
            <pc:docMk/>
            <pc:sldMk cId="753037458" sldId="3158"/>
            <ac:spMk id="7" creationId="{D1B92ECC-9211-B65F-CC5B-448E3196DC80}"/>
          </ac:spMkLst>
        </pc:spChg>
        <pc:spChg chg="add del">
          <ac:chgData name="Lucas Jellema" userId="7e183fbb-84e0-44b3-9b03-0792bc8d162b" providerId="ADAL" clId="{98F8CABC-9F5B-41B3-A4E4-3004FF53B3E3}" dt="2024-12-11T06:19:32.063" v="4395" actId="478"/>
          <ac:spMkLst>
            <pc:docMk/>
            <pc:sldMk cId="753037458" sldId="3158"/>
            <ac:spMk id="8" creationId="{EE76DFA7-FC8C-840E-D961-4330D85D0A08}"/>
          </ac:spMkLst>
        </pc:spChg>
        <pc:spChg chg="add mod">
          <ac:chgData name="Lucas Jellema" userId="7e183fbb-84e0-44b3-9b03-0792bc8d162b" providerId="ADAL" clId="{98F8CABC-9F5B-41B3-A4E4-3004FF53B3E3}" dt="2024-12-12T11:15:29.737" v="6380" actId="1076"/>
          <ac:spMkLst>
            <pc:docMk/>
            <pc:sldMk cId="753037458" sldId="3158"/>
            <ac:spMk id="11" creationId="{50A2839C-0302-BB72-6994-EB4553AA7AC2}"/>
          </ac:spMkLst>
        </pc:spChg>
        <pc:spChg chg="add mod">
          <ac:chgData name="Lucas Jellema" userId="7e183fbb-84e0-44b3-9b03-0792bc8d162b" providerId="ADAL" clId="{98F8CABC-9F5B-41B3-A4E4-3004FF53B3E3}" dt="2024-12-11T06:36:00.267" v="5312" actId="767"/>
          <ac:spMkLst>
            <pc:docMk/>
            <pc:sldMk cId="753037458" sldId="3158"/>
            <ac:spMk id="12" creationId="{3A296BCC-5341-F2D5-3D74-5DCCA7D7A54D}"/>
          </ac:spMkLst>
        </pc:spChg>
        <pc:cxnChg chg="add">
          <ac:chgData name="Lucas Jellema" userId="7e183fbb-84e0-44b3-9b03-0792bc8d162b" providerId="ADAL" clId="{98F8CABC-9F5B-41B3-A4E4-3004FF53B3E3}" dt="2024-12-11T06:19:46.907" v="4398" actId="11529"/>
          <ac:cxnSpMkLst>
            <pc:docMk/>
            <pc:sldMk cId="753037458" sldId="3158"/>
            <ac:cxnSpMk id="10" creationId="{5463B62D-D6FB-D900-56B9-472ACEE157BE}"/>
          </ac:cxnSpMkLst>
        </pc:cxnChg>
      </pc:sldChg>
      <pc:sldChg chg="modSp add mod">
        <pc:chgData name="Lucas Jellema" userId="7e183fbb-84e0-44b3-9b03-0792bc8d162b" providerId="ADAL" clId="{98F8CABC-9F5B-41B3-A4E4-3004FF53B3E3}" dt="2024-12-11T06:23:53.753" v="4660" actId="1038"/>
        <pc:sldMkLst>
          <pc:docMk/>
          <pc:sldMk cId="4276774058" sldId="3159"/>
        </pc:sldMkLst>
        <pc:spChg chg="mod">
          <ac:chgData name="Lucas Jellema" userId="7e183fbb-84e0-44b3-9b03-0792bc8d162b" providerId="ADAL" clId="{98F8CABC-9F5B-41B3-A4E4-3004FF53B3E3}" dt="2024-12-11T06:23:11.381" v="4602" actId="20577"/>
          <ac:spMkLst>
            <pc:docMk/>
            <pc:sldMk cId="4276774058" sldId="3159"/>
            <ac:spMk id="2" creationId="{A6888232-4B67-326E-CCF4-4A3C3C244FDF}"/>
          </ac:spMkLst>
        </pc:spChg>
        <pc:spChg chg="mod">
          <ac:chgData name="Lucas Jellema" userId="7e183fbb-84e0-44b3-9b03-0792bc8d162b" providerId="ADAL" clId="{98F8CABC-9F5B-41B3-A4E4-3004FF53B3E3}" dt="2024-12-11T06:23:53.753" v="4660" actId="1038"/>
          <ac:spMkLst>
            <pc:docMk/>
            <pc:sldMk cId="4276774058" sldId="3159"/>
            <ac:spMk id="11" creationId="{50A2839C-0302-BB72-6994-EB4553AA7AC2}"/>
          </ac:spMkLst>
        </pc:spChg>
      </pc:sldChg>
      <pc:sldChg chg="addSp delSp modSp new mod modAnim">
        <pc:chgData name="Lucas Jellema" userId="7e183fbb-84e0-44b3-9b03-0792bc8d162b" providerId="ADAL" clId="{98F8CABC-9F5B-41B3-A4E4-3004FF53B3E3}" dt="2024-12-11T06:30:18.411" v="5022" actId="13822"/>
        <pc:sldMkLst>
          <pc:docMk/>
          <pc:sldMk cId="3971511842" sldId="3160"/>
        </pc:sldMkLst>
        <pc:spChg chg="mod">
          <ac:chgData name="Lucas Jellema" userId="7e183fbb-84e0-44b3-9b03-0792bc8d162b" providerId="ADAL" clId="{98F8CABC-9F5B-41B3-A4E4-3004FF53B3E3}" dt="2024-12-11T06:26:45.454" v="4763" actId="20577"/>
          <ac:spMkLst>
            <pc:docMk/>
            <pc:sldMk cId="3971511842" sldId="3160"/>
            <ac:spMk id="2" creationId="{63CEC6C6-3C2C-88BE-2219-86F73289A86E}"/>
          </ac:spMkLst>
        </pc:spChg>
        <pc:spChg chg="mod">
          <ac:chgData name="Lucas Jellema" userId="7e183fbb-84e0-44b3-9b03-0792bc8d162b" providerId="ADAL" clId="{98F8CABC-9F5B-41B3-A4E4-3004FF53B3E3}" dt="2024-12-11T06:29:49.572" v="5019" actId="1036"/>
          <ac:spMkLst>
            <pc:docMk/>
            <pc:sldMk cId="3971511842" sldId="3160"/>
            <ac:spMk id="3" creationId="{8C1B7BAB-B8DC-26B0-72E1-355CB8D1C8FB}"/>
          </ac:spMkLst>
        </pc:spChg>
        <pc:spChg chg="add mod">
          <ac:chgData name="Lucas Jellema" userId="7e183fbb-84e0-44b3-9b03-0792bc8d162b" providerId="ADAL" clId="{98F8CABC-9F5B-41B3-A4E4-3004FF53B3E3}" dt="2024-12-11T06:30:18.411" v="5022" actId="13822"/>
          <ac:spMkLst>
            <pc:docMk/>
            <pc:sldMk cId="3971511842" sldId="3160"/>
            <ac:spMk id="4" creationId="{A0D08A7A-3307-7F54-D764-EF7B9B8195FA}"/>
          </ac:spMkLst>
        </pc:spChg>
        <pc:spChg chg="add mod">
          <ac:chgData name="Lucas Jellema" userId="7e183fbb-84e0-44b3-9b03-0792bc8d162b" providerId="ADAL" clId="{98F8CABC-9F5B-41B3-A4E4-3004FF53B3E3}" dt="2024-12-11T06:24:33.286" v="4687" actId="1036"/>
          <ac:spMkLst>
            <pc:docMk/>
            <pc:sldMk cId="3971511842" sldId="3160"/>
            <ac:spMk id="5" creationId="{5B4A3E69-3D27-C946-7EF2-3394589B79B3}"/>
          </ac:spMkLst>
        </pc:spChg>
        <pc:spChg chg="add mod">
          <ac:chgData name="Lucas Jellema" userId="7e183fbb-84e0-44b3-9b03-0792bc8d162b" providerId="ADAL" clId="{98F8CABC-9F5B-41B3-A4E4-3004FF53B3E3}" dt="2024-12-11T06:24:23.425" v="4679"/>
          <ac:spMkLst>
            <pc:docMk/>
            <pc:sldMk cId="3971511842" sldId="3160"/>
            <ac:spMk id="6" creationId="{14F9BC22-DA3B-C70A-40BD-0B1453ACE25F}"/>
          </ac:spMkLst>
        </pc:spChg>
        <pc:spChg chg="add mod">
          <ac:chgData name="Lucas Jellema" userId="7e183fbb-84e0-44b3-9b03-0792bc8d162b" providerId="ADAL" clId="{98F8CABC-9F5B-41B3-A4E4-3004FF53B3E3}" dt="2024-12-11T06:24:54.827" v="4708" actId="20577"/>
          <ac:spMkLst>
            <pc:docMk/>
            <pc:sldMk cId="3971511842" sldId="3160"/>
            <ac:spMk id="7" creationId="{C8C5FEC4-2885-6074-5931-44F15454DD75}"/>
          </ac:spMkLst>
        </pc:spChg>
        <pc:spChg chg="add mod">
          <ac:chgData name="Lucas Jellema" userId="7e183fbb-84e0-44b3-9b03-0792bc8d162b" providerId="ADAL" clId="{98F8CABC-9F5B-41B3-A4E4-3004FF53B3E3}" dt="2024-12-11T06:28:54.861" v="4896" actId="20577"/>
          <ac:spMkLst>
            <pc:docMk/>
            <pc:sldMk cId="3971511842" sldId="3160"/>
            <ac:spMk id="9" creationId="{78A48DBF-2E8B-6798-8DE9-BA9DEA08119C}"/>
          </ac:spMkLst>
        </pc:spChg>
        <pc:spChg chg="add mod">
          <ac:chgData name="Lucas Jellema" userId="7e183fbb-84e0-44b3-9b03-0792bc8d162b" providerId="ADAL" clId="{98F8CABC-9F5B-41B3-A4E4-3004FF53B3E3}" dt="2024-12-11T06:30:18.411" v="5022" actId="13822"/>
          <ac:spMkLst>
            <pc:docMk/>
            <pc:sldMk cId="3971511842" sldId="3160"/>
            <ac:spMk id="10" creationId="{A95401C2-ED98-E781-7A67-5BF2671C718F}"/>
          </ac:spMkLst>
        </pc:spChg>
        <pc:spChg chg="add mod">
          <ac:chgData name="Lucas Jellema" userId="7e183fbb-84e0-44b3-9b03-0792bc8d162b" providerId="ADAL" clId="{98F8CABC-9F5B-41B3-A4E4-3004FF53B3E3}" dt="2024-12-11T06:27:15.814" v="4800" actId="20577"/>
          <ac:spMkLst>
            <pc:docMk/>
            <pc:sldMk cId="3971511842" sldId="3160"/>
            <ac:spMk id="11" creationId="{B9C8BF14-BC71-0F8F-0D30-0DF07CA3062A}"/>
          </ac:spMkLst>
        </pc:spChg>
        <pc:spChg chg="add mod">
          <ac:chgData name="Lucas Jellema" userId="7e183fbb-84e0-44b3-9b03-0792bc8d162b" providerId="ADAL" clId="{98F8CABC-9F5B-41B3-A4E4-3004FF53B3E3}" dt="2024-12-11T06:25:03.069" v="4710" actId="1076"/>
          <ac:spMkLst>
            <pc:docMk/>
            <pc:sldMk cId="3971511842" sldId="3160"/>
            <ac:spMk id="12" creationId="{7FE357B9-AC72-3EE9-242C-5EBD63454402}"/>
          </ac:spMkLst>
        </pc:spChg>
        <pc:spChg chg="add mod">
          <ac:chgData name="Lucas Jellema" userId="7e183fbb-84e0-44b3-9b03-0792bc8d162b" providerId="ADAL" clId="{98F8CABC-9F5B-41B3-A4E4-3004FF53B3E3}" dt="2024-12-11T06:26:04.327" v="4729" actId="20577"/>
          <ac:spMkLst>
            <pc:docMk/>
            <pc:sldMk cId="3971511842" sldId="3160"/>
            <ac:spMk id="13" creationId="{DD1FB2AA-7959-845A-81E9-C4B15C830FEF}"/>
          </ac:spMkLst>
        </pc:spChg>
        <pc:spChg chg="add mod">
          <ac:chgData name="Lucas Jellema" userId="7e183fbb-84e0-44b3-9b03-0792bc8d162b" providerId="ADAL" clId="{98F8CABC-9F5B-41B3-A4E4-3004FF53B3E3}" dt="2024-12-11T06:26:27.651" v="4737" actId="114"/>
          <ac:spMkLst>
            <pc:docMk/>
            <pc:sldMk cId="3971511842" sldId="3160"/>
            <ac:spMk id="21" creationId="{5380B185-3947-1D33-91B8-0B7A209A4826}"/>
          </ac:spMkLst>
        </pc:spChg>
        <pc:spChg chg="add mod">
          <ac:chgData name="Lucas Jellema" userId="7e183fbb-84e0-44b3-9b03-0792bc8d162b" providerId="ADAL" clId="{98F8CABC-9F5B-41B3-A4E4-3004FF53B3E3}" dt="2024-12-11T06:26:38.180" v="4750" actId="20577"/>
          <ac:spMkLst>
            <pc:docMk/>
            <pc:sldMk cId="3971511842" sldId="3160"/>
            <ac:spMk id="22" creationId="{72B3721B-0812-2239-C848-0EDA41F44C17}"/>
          </ac:spMkLst>
        </pc:spChg>
        <pc:cxnChg chg="add del mod">
          <ac:chgData name="Lucas Jellema" userId="7e183fbb-84e0-44b3-9b03-0792bc8d162b" providerId="ADAL" clId="{98F8CABC-9F5B-41B3-A4E4-3004FF53B3E3}" dt="2024-12-11T06:25:08.862" v="4711" actId="478"/>
          <ac:cxnSpMkLst>
            <pc:docMk/>
            <pc:sldMk cId="3971511842" sldId="3160"/>
            <ac:cxnSpMk id="8" creationId="{8B244111-F30D-2183-95E6-8EFB81DC96A0}"/>
          </ac:cxnSpMkLst>
        </pc:cxnChg>
        <pc:cxnChg chg="add del mod">
          <ac:chgData name="Lucas Jellema" userId="7e183fbb-84e0-44b3-9b03-0792bc8d162b" providerId="ADAL" clId="{98F8CABC-9F5B-41B3-A4E4-3004FF53B3E3}" dt="2024-12-11T06:25:13.139" v="4712" actId="478"/>
          <ac:cxnSpMkLst>
            <pc:docMk/>
            <pc:sldMk cId="3971511842" sldId="3160"/>
            <ac:cxnSpMk id="14" creationId="{37D2C6C8-836E-5FA6-77D4-74D2851D6AB6}"/>
          </ac:cxnSpMkLst>
        </pc:cxnChg>
        <pc:cxnChg chg="add mod">
          <ac:chgData name="Lucas Jellema" userId="7e183fbb-84e0-44b3-9b03-0792bc8d162b" providerId="ADAL" clId="{98F8CABC-9F5B-41B3-A4E4-3004FF53B3E3}" dt="2024-12-11T06:26:12.633" v="4730" actId="14100"/>
          <ac:cxnSpMkLst>
            <pc:docMk/>
            <pc:sldMk cId="3971511842" sldId="3160"/>
            <ac:cxnSpMk id="16" creationId="{C0202909-E295-7052-3749-A25D34295FC8}"/>
          </ac:cxnSpMkLst>
        </pc:cxnChg>
        <pc:cxnChg chg="add mod">
          <ac:chgData name="Lucas Jellema" userId="7e183fbb-84e0-44b3-9b03-0792bc8d162b" providerId="ADAL" clId="{98F8CABC-9F5B-41B3-A4E4-3004FF53B3E3}" dt="2024-12-11T06:27:15.814" v="4800" actId="20577"/>
          <ac:cxnSpMkLst>
            <pc:docMk/>
            <pc:sldMk cId="3971511842" sldId="3160"/>
            <ac:cxnSpMk id="18" creationId="{3C3946F4-0EE9-5FDF-CE2C-5E1456980C7B}"/>
          </ac:cxnSpMkLst>
        </pc:cxnChg>
      </pc:sldChg>
      <pc:sldChg chg="addSp delSp modSp add mod delAnim">
        <pc:chgData name="Lucas Jellema" userId="7e183fbb-84e0-44b3-9b03-0792bc8d162b" providerId="ADAL" clId="{98F8CABC-9F5B-41B3-A4E4-3004FF53B3E3}" dt="2024-12-12T11:16:10.270" v="6382" actId="478"/>
        <pc:sldMkLst>
          <pc:docMk/>
          <pc:sldMk cId="3796842290" sldId="3161"/>
        </pc:sldMkLst>
        <pc:spChg chg="mod">
          <ac:chgData name="Lucas Jellema" userId="7e183fbb-84e0-44b3-9b03-0792bc8d162b" providerId="ADAL" clId="{98F8CABC-9F5B-41B3-A4E4-3004FF53B3E3}" dt="2024-12-11T06:41:59.216" v="5714" actId="20577"/>
          <ac:spMkLst>
            <pc:docMk/>
            <pc:sldMk cId="3796842290" sldId="3161"/>
            <ac:spMk id="2" creationId="{63CEC6C6-3C2C-88BE-2219-86F73289A86E}"/>
          </ac:spMkLst>
        </pc:spChg>
        <pc:spChg chg="del">
          <ac:chgData name="Lucas Jellema" userId="7e183fbb-84e0-44b3-9b03-0792bc8d162b" providerId="ADAL" clId="{98F8CABC-9F5B-41B3-A4E4-3004FF53B3E3}" dt="2024-12-11T06:35:03.502" v="5283" actId="478"/>
          <ac:spMkLst>
            <pc:docMk/>
            <pc:sldMk cId="3796842290" sldId="3161"/>
            <ac:spMk id="3" creationId="{8C1B7BAB-B8DC-26B0-72E1-355CB8D1C8FB}"/>
          </ac:spMkLst>
        </pc:spChg>
        <pc:spChg chg="mod">
          <ac:chgData name="Lucas Jellema" userId="7e183fbb-84e0-44b3-9b03-0792bc8d162b" providerId="ADAL" clId="{98F8CABC-9F5B-41B3-A4E4-3004FF53B3E3}" dt="2024-12-11T06:31:44.803" v="5081" actId="14100"/>
          <ac:spMkLst>
            <pc:docMk/>
            <pc:sldMk cId="3796842290" sldId="3161"/>
            <ac:spMk id="4" creationId="{A0D08A7A-3307-7F54-D764-EF7B9B8195FA}"/>
          </ac:spMkLst>
        </pc:spChg>
        <pc:spChg chg="mod">
          <ac:chgData name="Lucas Jellema" userId="7e183fbb-84e0-44b3-9b03-0792bc8d162b" providerId="ADAL" clId="{98F8CABC-9F5B-41B3-A4E4-3004FF53B3E3}" dt="2024-12-11T06:31:40.658" v="5079" actId="20577"/>
          <ac:spMkLst>
            <pc:docMk/>
            <pc:sldMk cId="3796842290" sldId="3161"/>
            <ac:spMk id="5" creationId="{5B4A3E69-3D27-C946-7EF2-3394589B79B3}"/>
          </ac:spMkLst>
        </pc:spChg>
        <pc:spChg chg="mod">
          <ac:chgData name="Lucas Jellema" userId="7e183fbb-84e0-44b3-9b03-0792bc8d162b" providerId="ADAL" clId="{98F8CABC-9F5B-41B3-A4E4-3004FF53B3E3}" dt="2024-12-11T06:34:33.094" v="5267" actId="20577"/>
          <ac:spMkLst>
            <pc:docMk/>
            <pc:sldMk cId="3796842290" sldId="3161"/>
            <ac:spMk id="7" creationId="{C8C5FEC4-2885-6074-5931-44F15454DD75}"/>
          </ac:spMkLst>
        </pc:spChg>
        <pc:spChg chg="add mod">
          <ac:chgData name="Lucas Jellema" userId="7e183fbb-84e0-44b3-9b03-0792bc8d162b" providerId="ADAL" clId="{98F8CABC-9F5B-41B3-A4E4-3004FF53B3E3}" dt="2024-12-11T06:31:59.108" v="5097" actId="14100"/>
          <ac:spMkLst>
            <pc:docMk/>
            <pc:sldMk cId="3796842290" sldId="3161"/>
            <ac:spMk id="8" creationId="{5D4C125E-45AC-4309-7BE9-64F503A3DF91}"/>
          </ac:spMkLst>
        </pc:spChg>
        <pc:spChg chg="mod">
          <ac:chgData name="Lucas Jellema" userId="7e183fbb-84e0-44b3-9b03-0792bc8d162b" providerId="ADAL" clId="{98F8CABC-9F5B-41B3-A4E4-3004FF53B3E3}" dt="2024-12-11T06:42:10.931" v="5715" actId="1076"/>
          <ac:spMkLst>
            <pc:docMk/>
            <pc:sldMk cId="3796842290" sldId="3161"/>
            <ac:spMk id="9" creationId="{78A48DBF-2E8B-6798-8DE9-BA9DEA08119C}"/>
          </ac:spMkLst>
        </pc:spChg>
        <pc:spChg chg="mod">
          <ac:chgData name="Lucas Jellema" userId="7e183fbb-84e0-44b3-9b03-0792bc8d162b" providerId="ADAL" clId="{98F8CABC-9F5B-41B3-A4E4-3004FF53B3E3}" dt="2024-12-11T06:31:24.603" v="5066" actId="14100"/>
          <ac:spMkLst>
            <pc:docMk/>
            <pc:sldMk cId="3796842290" sldId="3161"/>
            <ac:spMk id="10" creationId="{A95401C2-ED98-E781-7A67-5BF2671C718F}"/>
          </ac:spMkLst>
        </pc:spChg>
        <pc:spChg chg="mod">
          <ac:chgData name="Lucas Jellema" userId="7e183fbb-84e0-44b3-9b03-0792bc8d162b" providerId="ADAL" clId="{98F8CABC-9F5B-41B3-A4E4-3004FF53B3E3}" dt="2024-12-11T06:30:52.958" v="5053" actId="20577"/>
          <ac:spMkLst>
            <pc:docMk/>
            <pc:sldMk cId="3796842290" sldId="3161"/>
            <ac:spMk id="11" creationId="{B9C8BF14-BC71-0F8F-0D30-0DF07CA3062A}"/>
          </ac:spMkLst>
        </pc:spChg>
        <pc:spChg chg="mod">
          <ac:chgData name="Lucas Jellema" userId="7e183fbb-84e0-44b3-9b03-0792bc8d162b" providerId="ADAL" clId="{98F8CABC-9F5B-41B3-A4E4-3004FF53B3E3}" dt="2024-12-11T06:30:59.417" v="5062" actId="20577"/>
          <ac:spMkLst>
            <pc:docMk/>
            <pc:sldMk cId="3796842290" sldId="3161"/>
            <ac:spMk id="13" creationId="{DD1FB2AA-7959-845A-81E9-C4B15C830FEF}"/>
          </ac:spMkLst>
        </pc:spChg>
        <pc:spChg chg="add mod">
          <ac:chgData name="Lucas Jellema" userId="7e183fbb-84e0-44b3-9b03-0792bc8d162b" providerId="ADAL" clId="{98F8CABC-9F5B-41B3-A4E4-3004FF53B3E3}" dt="2024-12-11T06:31:55.245" v="5096" actId="1037"/>
          <ac:spMkLst>
            <pc:docMk/>
            <pc:sldMk cId="3796842290" sldId="3161"/>
            <ac:spMk id="14" creationId="{E1FB533B-B15A-0FDE-DD73-53EA3500D62A}"/>
          </ac:spMkLst>
        </pc:spChg>
        <pc:spChg chg="add mod">
          <ac:chgData name="Lucas Jellema" userId="7e183fbb-84e0-44b3-9b03-0792bc8d162b" providerId="ADAL" clId="{98F8CABC-9F5B-41B3-A4E4-3004FF53B3E3}" dt="2024-12-11T06:31:55.245" v="5096" actId="1037"/>
          <ac:spMkLst>
            <pc:docMk/>
            <pc:sldMk cId="3796842290" sldId="3161"/>
            <ac:spMk id="15" creationId="{CA80DEF3-AE60-3AE9-6B2B-324539626C9D}"/>
          </ac:spMkLst>
        </pc:spChg>
        <pc:spChg chg="add mod">
          <ac:chgData name="Lucas Jellema" userId="7e183fbb-84e0-44b3-9b03-0792bc8d162b" providerId="ADAL" clId="{98F8CABC-9F5B-41B3-A4E4-3004FF53B3E3}" dt="2024-12-11T06:34:30.036" v="5264" actId="20577"/>
          <ac:spMkLst>
            <pc:docMk/>
            <pc:sldMk cId="3796842290" sldId="3161"/>
            <ac:spMk id="17" creationId="{BFF4723C-764F-D030-6A9D-C9CBEB534A1F}"/>
          </ac:spMkLst>
        </pc:spChg>
        <pc:spChg chg="del">
          <ac:chgData name="Lucas Jellema" userId="7e183fbb-84e0-44b3-9b03-0792bc8d162b" providerId="ADAL" clId="{98F8CABC-9F5B-41B3-A4E4-3004FF53B3E3}" dt="2024-12-11T06:31:16.300" v="5064" actId="478"/>
          <ac:spMkLst>
            <pc:docMk/>
            <pc:sldMk cId="3796842290" sldId="3161"/>
            <ac:spMk id="21" creationId="{5380B185-3947-1D33-91B8-0B7A209A4826}"/>
          </ac:spMkLst>
        </pc:spChg>
        <pc:spChg chg="del">
          <ac:chgData name="Lucas Jellema" userId="7e183fbb-84e0-44b3-9b03-0792bc8d162b" providerId="ADAL" clId="{98F8CABC-9F5B-41B3-A4E4-3004FF53B3E3}" dt="2024-12-11T06:31:19.841" v="5065" actId="478"/>
          <ac:spMkLst>
            <pc:docMk/>
            <pc:sldMk cId="3796842290" sldId="3161"/>
            <ac:spMk id="22" creationId="{72B3721B-0812-2239-C848-0EDA41F44C17}"/>
          </ac:spMkLst>
        </pc:spChg>
        <pc:spChg chg="add mod">
          <ac:chgData name="Lucas Jellema" userId="7e183fbb-84e0-44b3-9b03-0792bc8d162b" providerId="ADAL" clId="{98F8CABC-9F5B-41B3-A4E4-3004FF53B3E3}" dt="2024-12-11T06:33:31.469" v="5191" actId="1076"/>
          <ac:spMkLst>
            <pc:docMk/>
            <pc:sldMk cId="3796842290" sldId="3161"/>
            <ac:spMk id="23" creationId="{DECE346D-9FCA-74DA-BAF0-BD96BA2DF1F1}"/>
          </ac:spMkLst>
        </pc:spChg>
        <pc:spChg chg="add mod">
          <ac:chgData name="Lucas Jellema" userId="7e183fbb-84e0-44b3-9b03-0792bc8d162b" providerId="ADAL" clId="{98F8CABC-9F5B-41B3-A4E4-3004FF53B3E3}" dt="2024-12-11T06:33:37.360" v="5197" actId="20577"/>
          <ac:spMkLst>
            <pc:docMk/>
            <pc:sldMk cId="3796842290" sldId="3161"/>
            <ac:spMk id="24" creationId="{617B4713-8598-8AF4-590D-122EB7B66C25}"/>
          </ac:spMkLst>
        </pc:spChg>
        <pc:spChg chg="add del mod">
          <ac:chgData name="Lucas Jellema" userId="7e183fbb-84e0-44b3-9b03-0792bc8d162b" providerId="ADAL" clId="{98F8CABC-9F5B-41B3-A4E4-3004FF53B3E3}" dt="2024-12-12T11:16:10.270" v="6382" actId="478"/>
          <ac:spMkLst>
            <pc:docMk/>
            <pc:sldMk cId="3796842290" sldId="3161"/>
            <ac:spMk id="26" creationId="{12AC4596-2529-39CC-238A-B0756F512FB1}"/>
          </ac:spMkLst>
        </pc:spChg>
        <pc:cxnChg chg="del">
          <ac:chgData name="Lucas Jellema" userId="7e183fbb-84e0-44b3-9b03-0792bc8d162b" providerId="ADAL" clId="{98F8CABC-9F5B-41B3-A4E4-3004FF53B3E3}" dt="2024-12-11T06:31:19.841" v="5065" actId="478"/>
          <ac:cxnSpMkLst>
            <pc:docMk/>
            <pc:sldMk cId="3796842290" sldId="3161"/>
            <ac:cxnSpMk id="16" creationId="{C0202909-E295-7052-3749-A25D34295FC8}"/>
          </ac:cxnSpMkLst>
        </pc:cxnChg>
        <pc:cxnChg chg="mod">
          <ac:chgData name="Lucas Jellema" userId="7e183fbb-84e0-44b3-9b03-0792bc8d162b" providerId="ADAL" clId="{98F8CABC-9F5B-41B3-A4E4-3004FF53B3E3}" dt="2024-12-11T06:30:52.958" v="5053" actId="20577"/>
          <ac:cxnSpMkLst>
            <pc:docMk/>
            <pc:sldMk cId="3796842290" sldId="3161"/>
            <ac:cxnSpMk id="18" creationId="{3C3946F4-0EE9-5FDF-CE2C-5E1456980C7B}"/>
          </ac:cxnSpMkLst>
        </pc:cxnChg>
        <pc:cxnChg chg="add">
          <ac:chgData name="Lucas Jellema" userId="7e183fbb-84e0-44b3-9b03-0792bc8d162b" providerId="ADAL" clId="{98F8CABC-9F5B-41B3-A4E4-3004FF53B3E3}" dt="2024-12-11T06:32:04.058" v="5098" actId="11529"/>
          <ac:cxnSpMkLst>
            <pc:docMk/>
            <pc:sldMk cId="3796842290" sldId="3161"/>
            <ac:cxnSpMk id="20" creationId="{0D2B1068-627E-49F8-C65B-26D46E07E216}"/>
          </ac:cxnSpMkLst>
        </pc:cxnChg>
      </pc:sldChg>
      <pc:sldChg chg="addSp modSp add mod ord modAnim">
        <pc:chgData name="Lucas Jellema" userId="7e183fbb-84e0-44b3-9b03-0792bc8d162b" providerId="ADAL" clId="{98F8CABC-9F5B-41B3-A4E4-3004FF53B3E3}" dt="2024-12-11T06:41:42.669" v="5665"/>
        <pc:sldMkLst>
          <pc:docMk/>
          <pc:sldMk cId="1612962078" sldId="3162"/>
        </pc:sldMkLst>
        <pc:spChg chg="mod">
          <ac:chgData name="Lucas Jellema" userId="7e183fbb-84e0-44b3-9b03-0792bc8d162b" providerId="ADAL" clId="{98F8CABC-9F5B-41B3-A4E4-3004FF53B3E3}" dt="2024-12-11T06:37:03.361" v="5359" actId="20577"/>
          <ac:spMkLst>
            <pc:docMk/>
            <pc:sldMk cId="1612962078" sldId="3162"/>
            <ac:spMk id="2" creationId="{A6888232-4B67-326E-CCF4-4A3C3C244FDF}"/>
          </ac:spMkLst>
        </pc:spChg>
        <pc:spChg chg="add mod">
          <ac:chgData name="Lucas Jellema" userId="7e183fbb-84e0-44b3-9b03-0792bc8d162b" providerId="ADAL" clId="{98F8CABC-9F5B-41B3-A4E4-3004FF53B3E3}" dt="2024-12-11T06:41:24.373" v="5663" actId="1036"/>
          <ac:spMkLst>
            <pc:docMk/>
            <pc:sldMk cId="1612962078" sldId="3162"/>
            <ac:spMk id="3" creationId="{D69F2183-4E24-D8BE-72C0-DFBC637E3F25}"/>
          </ac:spMkLst>
        </pc:spChg>
        <pc:spChg chg="mod">
          <ac:chgData name="Lucas Jellema" userId="7e183fbb-84e0-44b3-9b03-0792bc8d162b" providerId="ADAL" clId="{98F8CABC-9F5B-41B3-A4E4-3004FF53B3E3}" dt="2024-12-11T06:36:21.331" v="5326" actId="20577"/>
          <ac:spMkLst>
            <pc:docMk/>
            <pc:sldMk cId="1612962078" sldId="3162"/>
            <ac:spMk id="7" creationId="{D1B92ECC-9211-B65F-CC5B-448E3196DC80}"/>
          </ac:spMkLst>
        </pc:spChg>
        <pc:spChg chg="mod">
          <ac:chgData name="Lucas Jellema" userId="7e183fbb-84e0-44b3-9b03-0792bc8d162b" providerId="ADAL" clId="{98F8CABC-9F5B-41B3-A4E4-3004FF53B3E3}" dt="2024-12-11T06:40:56.633" v="5609" actId="27636"/>
          <ac:spMkLst>
            <pc:docMk/>
            <pc:sldMk cId="1612962078" sldId="3162"/>
            <ac:spMk id="11" creationId="{50A2839C-0302-BB72-6994-EB4553AA7AC2}"/>
          </ac:spMkLst>
        </pc:spChg>
      </pc:sldChg>
      <pc:sldChg chg="addSp delSp modSp add del mod delAnim">
        <pc:chgData name="Lucas Jellema" userId="7e183fbb-84e0-44b3-9b03-0792bc8d162b" providerId="ADAL" clId="{98F8CABC-9F5B-41B3-A4E4-3004FF53B3E3}" dt="2024-12-11T06:45:04.685" v="5748" actId="47"/>
        <pc:sldMkLst>
          <pc:docMk/>
          <pc:sldMk cId="1844035396" sldId="3163"/>
        </pc:sldMkLst>
        <pc:spChg chg="mod">
          <ac:chgData name="Lucas Jellema" userId="7e183fbb-84e0-44b3-9b03-0792bc8d162b" providerId="ADAL" clId="{98F8CABC-9F5B-41B3-A4E4-3004FF53B3E3}" dt="2024-12-11T06:43:44.863" v="5741" actId="20577"/>
          <ac:spMkLst>
            <pc:docMk/>
            <pc:sldMk cId="1844035396" sldId="3163"/>
            <ac:spMk id="2" creationId="{00000000-0000-0000-0000-000000000000}"/>
          </ac:spMkLst>
        </pc:spChg>
        <pc:spChg chg="del">
          <ac:chgData name="Lucas Jellema" userId="7e183fbb-84e0-44b3-9b03-0792bc8d162b" providerId="ADAL" clId="{98F8CABC-9F5B-41B3-A4E4-3004FF53B3E3}" dt="2024-12-11T06:44:07.430" v="5742" actId="478"/>
          <ac:spMkLst>
            <pc:docMk/>
            <pc:sldMk cId="1844035396" sldId="3163"/>
            <ac:spMk id="6" creationId="{B6EA5624-C6B4-94BA-94C0-FD57C14660C6}"/>
          </ac:spMkLst>
        </pc:spChg>
        <pc:picChg chg="add mod">
          <ac:chgData name="Lucas Jellema" userId="7e183fbb-84e0-44b3-9b03-0792bc8d162b" providerId="ADAL" clId="{98F8CABC-9F5B-41B3-A4E4-3004FF53B3E3}" dt="2024-12-11T06:43:32.774" v="5724" actId="1076"/>
          <ac:picMkLst>
            <pc:docMk/>
            <pc:sldMk cId="1844035396" sldId="3163"/>
            <ac:picMk id="12" creationId="{58323A52-D354-ED1E-8B56-60CEBE22F515}"/>
          </ac:picMkLst>
        </pc:picChg>
      </pc:sldChg>
      <pc:sldChg chg="add del">
        <pc:chgData name="Lucas Jellema" userId="7e183fbb-84e0-44b3-9b03-0792bc8d162b" providerId="ADAL" clId="{98F8CABC-9F5B-41B3-A4E4-3004FF53B3E3}" dt="2024-12-11T06:48:01.524" v="5786" actId="47"/>
        <pc:sldMkLst>
          <pc:docMk/>
          <pc:sldMk cId="2739034170" sldId="3163"/>
        </pc:sldMkLst>
      </pc:sldChg>
      <pc:sldChg chg="add del">
        <pc:chgData name="Lucas Jellema" userId="7e183fbb-84e0-44b3-9b03-0792bc8d162b" providerId="ADAL" clId="{98F8CABC-9F5B-41B3-A4E4-3004FF53B3E3}" dt="2024-12-11T06:48:03.006" v="5787" actId="47"/>
        <pc:sldMkLst>
          <pc:docMk/>
          <pc:sldMk cId="3676754363" sldId="3164"/>
        </pc:sldMkLst>
      </pc:sldChg>
      <pc:sldChg chg="delSp add mod">
        <pc:chgData name="Lucas Jellema" userId="7e183fbb-84e0-44b3-9b03-0792bc8d162b" providerId="ADAL" clId="{98F8CABC-9F5B-41B3-A4E4-3004FF53B3E3}" dt="2024-12-11T06:47:36.512" v="5781" actId="478"/>
        <pc:sldMkLst>
          <pc:docMk/>
          <pc:sldMk cId="1131465184" sldId="3165"/>
        </pc:sldMkLst>
        <pc:spChg chg="del">
          <ac:chgData name="Lucas Jellema" userId="7e183fbb-84e0-44b3-9b03-0792bc8d162b" providerId="ADAL" clId="{98F8CABC-9F5B-41B3-A4E4-3004FF53B3E3}" dt="2024-12-11T06:47:36.512" v="5781" actId="478"/>
          <ac:spMkLst>
            <pc:docMk/>
            <pc:sldMk cId="1131465184" sldId="3165"/>
            <ac:spMk id="7" creationId="{7301DE03-7BC9-F22F-32E2-30BC5AD8C5E7}"/>
          </ac:spMkLst>
        </pc:spChg>
      </pc:sldChg>
      <pc:sldChg chg="delSp add mod">
        <pc:chgData name="Lucas Jellema" userId="7e183fbb-84e0-44b3-9b03-0792bc8d162b" providerId="ADAL" clId="{98F8CABC-9F5B-41B3-A4E4-3004FF53B3E3}" dt="2024-12-11T06:47:44.744" v="5783" actId="478"/>
        <pc:sldMkLst>
          <pc:docMk/>
          <pc:sldMk cId="1747002603" sldId="3166"/>
        </pc:sldMkLst>
        <pc:spChg chg="del">
          <ac:chgData name="Lucas Jellema" userId="7e183fbb-84e0-44b3-9b03-0792bc8d162b" providerId="ADAL" clId="{98F8CABC-9F5B-41B3-A4E4-3004FF53B3E3}" dt="2024-12-11T06:47:44.744" v="5783" actId="478"/>
          <ac:spMkLst>
            <pc:docMk/>
            <pc:sldMk cId="1747002603" sldId="3166"/>
            <ac:spMk id="4" creationId="{B2338DEF-DCBB-7D1B-91EA-59C160FE1D2D}"/>
          </ac:spMkLst>
        </pc:spChg>
      </pc:sldChg>
      <pc:sldChg chg="delSp add mod">
        <pc:chgData name="Lucas Jellema" userId="7e183fbb-84e0-44b3-9b03-0792bc8d162b" providerId="ADAL" clId="{98F8CABC-9F5B-41B3-A4E4-3004FF53B3E3}" dt="2024-12-11T06:47:54.433" v="5785" actId="478"/>
        <pc:sldMkLst>
          <pc:docMk/>
          <pc:sldMk cId="4069927706" sldId="3167"/>
        </pc:sldMkLst>
        <pc:spChg chg="del">
          <ac:chgData name="Lucas Jellema" userId="7e183fbb-84e0-44b3-9b03-0792bc8d162b" providerId="ADAL" clId="{98F8CABC-9F5B-41B3-A4E4-3004FF53B3E3}" dt="2024-12-11T06:47:54.433" v="5785" actId="478"/>
          <ac:spMkLst>
            <pc:docMk/>
            <pc:sldMk cId="4069927706" sldId="3167"/>
            <ac:spMk id="6" creationId="{1AA177B2-7479-D0D3-9B9C-5AC449CE18EB}"/>
          </ac:spMkLst>
        </pc:spChg>
      </pc:sldChg>
      <pc:sldChg chg="addSp delSp modSp add mod modAnim">
        <pc:chgData name="Lucas Jellema" userId="7e183fbb-84e0-44b3-9b03-0792bc8d162b" providerId="ADAL" clId="{98F8CABC-9F5B-41B3-A4E4-3004FF53B3E3}" dt="2024-12-12T08:37:49.527" v="5810"/>
        <pc:sldMkLst>
          <pc:docMk/>
          <pc:sldMk cId="4035476757" sldId="3168"/>
        </pc:sldMkLst>
        <pc:spChg chg="mod">
          <ac:chgData name="Lucas Jellema" userId="7e183fbb-84e0-44b3-9b03-0792bc8d162b" providerId="ADAL" clId="{98F8CABC-9F5B-41B3-A4E4-3004FF53B3E3}" dt="2024-12-12T08:36:23.048" v="5797" actId="14100"/>
          <ac:spMkLst>
            <pc:docMk/>
            <pc:sldMk cId="4035476757" sldId="3168"/>
            <ac:spMk id="10" creationId="{0955DAAF-6342-226A-94E2-8BF6CFDAEE1E}"/>
          </ac:spMkLst>
        </pc:spChg>
        <pc:grpChg chg="del">
          <ac:chgData name="Lucas Jellema" userId="7e183fbb-84e0-44b3-9b03-0792bc8d162b" providerId="ADAL" clId="{98F8CABC-9F5B-41B3-A4E4-3004FF53B3E3}" dt="2024-12-12T08:35:53.011" v="5789" actId="478"/>
          <ac:grpSpMkLst>
            <pc:docMk/>
            <pc:sldMk cId="4035476757" sldId="3168"/>
            <ac:grpSpMk id="46" creationId="{910E6AFA-7EFF-2149-A228-3287051E1866}"/>
          </ac:grpSpMkLst>
        </pc:grpChg>
        <pc:picChg chg="add mod">
          <ac:chgData name="Lucas Jellema" userId="7e183fbb-84e0-44b3-9b03-0792bc8d162b" providerId="ADAL" clId="{98F8CABC-9F5B-41B3-A4E4-3004FF53B3E3}" dt="2024-12-12T08:36:05.724" v="5793" actId="14100"/>
          <ac:picMkLst>
            <pc:docMk/>
            <pc:sldMk cId="4035476757" sldId="3168"/>
            <ac:picMk id="4" creationId="{EFD30C4D-1C79-91B8-5A03-55B939131821}"/>
          </ac:picMkLst>
        </pc:picChg>
        <pc:picChg chg="add del mod">
          <ac:chgData name="Lucas Jellema" userId="7e183fbb-84e0-44b3-9b03-0792bc8d162b" providerId="ADAL" clId="{98F8CABC-9F5B-41B3-A4E4-3004FF53B3E3}" dt="2024-12-12T08:37:32.966" v="5806" actId="21"/>
          <ac:picMkLst>
            <pc:docMk/>
            <pc:sldMk cId="4035476757" sldId="3168"/>
            <ac:picMk id="23" creationId="{49EC71CF-F200-4B82-E0F2-D382A59D7E3B}"/>
          </ac:picMkLst>
        </pc:picChg>
        <pc:cxnChg chg="add mod">
          <ac:chgData name="Lucas Jellema" userId="7e183fbb-84e0-44b3-9b03-0792bc8d162b" providerId="ADAL" clId="{98F8CABC-9F5B-41B3-A4E4-3004FF53B3E3}" dt="2024-12-12T08:36:36.974" v="5803" actId="1582"/>
          <ac:cxnSpMkLst>
            <pc:docMk/>
            <pc:sldMk cId="4035476757" sldId="3168"/>
            <ac:cxnSpMk id="12" creationId="{5DFC9E74-4442-65FD-32E2-B173B77038FD}"/>
          </ac:cxnSpMkLst>
        </pc:cxnChg>
        <pc:cxnChg chg="mod">
          <ac:chgData name="Lucas Jellema" userId="7e183fbb-84e0-44b3-9b03-0792bc8d162b" providerId="ADAL" clId="{98F8CABC-9F5B-41B3-A4E4-3004FF53B3E3}" dt="2024-12-12T08:36:23.048" v="5797" actId="14100"/>
          <ac:cxnSpMkLst>
            <pc:docMk/>
            <pc:sldMk cId="4035476757" sldId="3168"/>
            <ac:cxnSpMk id="14" creationId="{AAF6BF47-7F24-115F-EC6E-7A9E842B189B}"/>
          </ac:cxnSpMkLst>
        </pc:cxnChg>
        <pc:cxnChg chg="mod">
          <ac:chgData name="Lucas Jellema" userId="7e183fbb-84e0-44b3-9b03-0792bc8d162b" providerId="ADAL" clId="{98F8CABC-9F5B-41B3-A4E4-3004FF53B3E3}" dt="2024-12-12T08:36:23.048" v="5797" actId="14100"/>
          <ac:cxnSpMkLst>
            <pc:docMk/>
            <pc:sldMk cId="4035476757" sldId="3168"/>
            <ac:cxnSpMk id="20" creationId="{CE079EB0-9933-F9B6-7EF7-B89E4E1D4BC7}"/>
          </ac:cxnSpMkLst>
        </pc:cxnChg>
      </pc:sldChg>
      <pc:sldChg chg="addSp delSp modSp new mod modAnim">
        <pc:chgData name="Lucas Jellema" userId="7e183fbb-84e0-44b3-9b03-0792bc8d162b" providerId="ADAL" clId="{98F8CABC-9F5B-41B3-A4E4-3004FF53B3E3}" dt="2024-12-12T11:24:14.102" v="6814" actId="1076"/>
        <pc:sldMkLst>
          <pc:docMk/>
          <pc:sldMk cId="2859714032" sldId="3169"/>
        </pc:sldMkLst>
        <pc:spChg chg="mod">
          <ac:chgData name="Lucas Jellema" userId="7e183fbb-84e0-44b3-9b03-0792bc8d162b" providerId="ADAL" clId="{98F8CABC-9F5B-41B3-A4E4-3004FF53B3E3}" dt="2024-12-12T11:20:09.327" v="6730" actId="20577"/>
          <ac:spMkLst>
            <pc:docMk/>
            <pc:sldMk cId="2859714032" sldId="3169"/>
            <ac:spMk id="2" creationId="{A806E488-8EB9-CDFE-B6A8-3D8CAA4B56CD}"/>
          </ac:spMkLst>
        </pc:spChg>
        <pc:spChg chg="del">
          <ac:chgData name="Lucas Jellema" userId="7e183fbb-84e0-44b3-9b03-0792bc8d162b" providerId="ADAL" clId="{98F8CABC-9F5B-41B3-A4E4-3004FF53B3E3}" dt="2024-12-12T11:20:14.053" v="6731" actId="478"/>
          <ac:spMkLst>
            <pc:docMk/>
            <pc:sldMk cId="2859714032" sldId="3169"/>
            <ac:spMk id="3" creationId="{E58FB46F-24EE-250D-982B-B36A6C0479C5}"/>
          </ac:spMkLst>
        </pc:spChg>
        <pc:spChg chg="add mod">
          <ac:chgData name="Lucas Jellema" userId="7e183fbb-84e0-44b3-9b03-0792bc8d162b" providerId="ADAL" clId="{98F8CABC-9F5B-41B3-A4E4-3004FF53B3E3}" dt="2024-12-12T11:22:08.640" v="6807" actId="313"/>
          <ac:spMkLst>
            <pc:docMk/>
            <pc:sldMk cId="2859714032" sldId="3169"/>
            <ac:spMk id="4" creationId="{C937B540-6597-9680-063F-BA07A6A173B7}"/>
          </ac:spMkLst>
        </pc:spChg>
        <pc:picChg chg="add mod">
          <ac:chgData name="Lucas Jellema" userId="7e183fbb-84e0-44b3-9b03-0792bc8d162b" providerId="ADAL" clId="{98F8CABC-9F5B-41B3-A4E4-3004FF53B3E3}" dt="2024-12-12T11:24:14.102" v="6814" actId="1076"/>
          <ac:picMkLst>
            <pc:docMk/>
            <pc:sldMk cId="2859714032" sldId="3169"/>
            <ac:picMk id="6" creationId="{7E2C2110-9C32-98A1-7860-7CA4C05240B3}"/>
          </ac:picMkLst>
        </pc:picChg>
      </pc:sldChg>
      <pc:sldChg chg="addSp delSp modSp add mod modAnim">
        <pc:chgData name="Lucas Jellema" userId="7e183fbb-84e0-44b3-9b03-0792bc8d162b" providerId="ADAL" clId="{98F8CABC-9F5B-41B3-A4E4-3004FF53B3E3}" dt="2024-12-12T11:27:17.346" v="6850"/>
        <pc:sldMkLst>
          <pc:docMk/>
          <pc:sldMk cId="2236031657" sldId="3170"/>
        </pc:sldMkLst>
        <pc:spChg chg="mod">
          <ac:chgData name="Lucas Jellema" userId="7e183fbb-84e0-44b3-9b03-0792bc8d162b" providerId="ADAL" clId="{98F8CABC-9F5B-41B3-A4E4-3004FF53B3E3}" dt="2024-12-12T11:24:20.285" v="6822" actId="20577"/>
          <ac:spMkLst>
            <pc:docMk/>
            <pc:sldMk cId="2236031657" sldId="3170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2T11:27:07.646" v="6833" actId="20577"/>
          <ac:spMkLst>
            <pc:docMk/>
            <pc:sldMk cId="2236031657" sldId="3170"/>
            <ac:spMk id="4" creationId="{C937B540-6597-9680-063F-BA07A6A173B7}"/>
          </ac:spMkLst>
        </pc:spChg>
        <pc:picChg chg="add mod ord">
          <ac:chgData name="Lucas Jellema" userId="7e183fbb-84e0-44b3-9b03-0792bc8d162b" providerId="ADAL" clId="{98F8CABC-9F5B-41B3-A4E4-3004FF53B3E3}" dt="2024-12-12T11:27:14.671" v="6849" actId="1035"/>
          <ac:picMkLst>
            <pc:docMk/>
            <pc:sldMk cId="2236031657" sldId="3170"/>
            <ac:picMk id="5" creationId="{05519364-19D8-7D53-1708-40F09FB22BE1}"/>
          </ac:picMkLst>
        </pc:picChg>
        <pc:picChg chg="del">
          <ac:chgData name="Lucas Jellema" userId="7e183fbb-84e0-44b3-9b03-0792bc8d162b" providerId="ADAL" clId="{98F8CABC-9F5B-41B3-A4E4-3004FF53B3E3}" dt="2024-12-12T11:26:17.052" v="6823" actId="478"/>
          <ac:picMkLst>
            <pc:docMk/>
            <pc:sldMk cId="2236031657" sldId="3170"/>
            <ac:picMk id="6" creationId="{7E2C2110-9C32-98A1-7860-7CA4C05240B3}"/>
          </ac:picMkLst>
        </pc:picChg>
      </pc:sldChg>
      <pc:sldChg chg="addSp delSp modSp add mod delAnim modAnim">
        <pc:chgData name="Lucas Jellema" userId="7e183fbb-84e0-44b3-9b03-0792bc8d162b" providerId="ADAL" clId="{98F8CABC-9F5B-41B3-A4E4-3004FF53B3E3}" dt="2024-12-12T11:34:10.281" v="6934" actId="6549"/>
        <pc:sldMkLst>
          <pc:docMk/>
          <pc:sldMk cId="2320519128" sldId="3171"/>
        </pc:sldMkLst>
        <pc:spChg chg="mod">
          <ac:chgData name="Lucas Jellema" userId="7e183fbb-84e0-44b3-9b03-0792bc8d162b" providerId="ADAL" clId="{98F8CABC-9F5B-41B3-A4E4-3004FF53B3E3}" dt="2024-12-12T11:31:20.511" v="6915" actId="6549"/>
          <ac:spMkLst>
            <pc:docMk/>
            <pc:sldMk cId="2320519128" sldId="3171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2T11:34:10.281" v="6934" actId="6549"/>
          <ac:spMkLst>
            <pc:docMk/>
            <pc:sldMk cId="2320519128" sldId="3171"/>
            <ac:spMk id="4" creationId="{C937B540-6597-9680-063F-BA07A6A173B7}"/>
          </ac:spMkLst>
        </pc:spChg>
        <pc:picChg chg="del">
          <ac:chgData name="Lucas Jellema" userId="7e183fbb-84e0-44b3-9b03-0792bc8d162b" providerId="ADAL" clId="{98F8CABC-9F5B-41B3-A4E4-3004FF53B3E3}" dt="2024-12-12T11:29:51.198" v="6893" actId="478"/>
          <ac:picMkLst>
            <pc:docMk/>
            <pc:sldMk cId="2320519128" sldId="3171"/>
            <ac:picMk id="5" creationId="{05519364-19D8-7D53-1708-40F09FB22BE1}"/>
          </ac:picMkLst>
        </pc:picChg>
        <pc:picChg chg="add del mod">
          <ac:chgData name="Lucas Jellema" userId="7e183fbb-84e0-44b3-9b03-0792bc8d162b" providerId="ADAL" clId="{98F8CABC-9F5B-41B3-A4E4-3004FF53B3E3}" dt="2024-12-12T11:33:13.680" v="6917" actId="478"/>
          <ac:picMkLst>
            <pc:docMk/>
            <pc:sldMk cId="2320519128" sldId="3171"/>
            <ac:picMk id="6" creationId="{140E9013-F4C2-0E1C-5CF4-770D490D9190}"/>
          </ac:picMkLst>
        </pc:picChg>
        <pc:picChg chg="add mod">
          <ac:chgData name="Lucas Jellema" userId="7e183fbb-84e0-44b3-9b03-0792bc8d162b" providerId="ADAL" clId="{98F8CABC-9F5B-41B3-A4E4-3004FF53B3E3}" dt="2024-12-12T11:33:22.265" v="6921" actId="14100"/>
          <ac:picMkLst>
            <pc:docMk/>
            <pc:sldMk cId="2320519128" sldId="3171"/>
            <ac:picMk id="8" creationId="{39511B44-5F12-4122-DC7D-D8D15D06BEDE}"/>
          </ac:picMkLst>
        </pc:picChg>
        <pc:picChg chg="add mod">
          <ac:chgData name="Lucas Jellema" userId="7e183fbb-84e0-44b3-9b03-0792bc8d162b" providerId="ADAL" clId="{98F8CABC-9F5B-41B3-A4E4-3004FF53B3E3}" dt="2024-12-12T11:33:41.702" v="6928" actId="14100"/>
          <ac:picMkLst>
            <pc:docMk/>
            <pc:sldMk cId="2320519128" sldId="3171"/>
            <ac:picMk id="10" creationId="{35402C6F-BD03-4378-8B99-4971D4F459D0}"/>
          </ac:picMkLst>
        </pc:picChg>
      </pc:sldChg>
      <pc:sldChg chg="modSp add">
        <pc:chgData name="Lucas Jellema" userId="7e183fbb-84e0-44b3-9b03-0792bc8d162b" providerId="ADAL" clId="{98F8CABC-9F5B-41B3-A4E4-3004FF53B3E3}" dt="2024-12-12T11:34:28.810" v="6935" actId="6549"/>
        <pc:sldMkLst>
          <pc:docMk/>
          <pc:sldMk cId="3553838136" sldId="3172"/>
        </pc:sldMkLst>
        <pc:spChg chg="mod">
          <ac:chgData name="Lucas Jellema" userId="7e183fbb-84e0-44b3-9b03-0792bc8d162b" providerId="ADAL" clId="{98F8CABC-9F5B-41B3-A4E4-3004FF53B3E3}" dt="2024-12-12T11:34:28.810" v="6935" actId="6549"/>
          <ac:spMkLst>
            <pc:docMk/>
            <pc:sldMk cId="3553838136" sldId="3172"/>
            <ac:spMk id="4" creationId="{C937B540-6597-9680-063F-BA07A6A173B7}"/>
          </ac:spMkLst>
        </pc:spChg>
      </pc:sldChg>
      <pc:sldChg chg="addSp delSp modSp add mod modAnim">
        <pc:chgData name="Lucas Jellema" userId="7e183fbb-84e0-44b3-9b03-0792bc8d162b" providerId="ADAL" clId="{98F8CABC-9F5B-41B3-A4E4-3004FF53B3E3}" dt="2024-12-12T11:38:41.550" v="6989"/>
        <pc:sldMkLst>
          <pc:docMk/>
          <pc:sldMk cId="347427706" sldId="3173"/>
        </pc:sldMkLst>
        <pc:spChg chg="mod">
          <ac:chgData name="Lucas Jellema" userId="7e183fbb-84e0-44b3-9b03-0792bc8d162b" providerId="ADAL" clId="{98F8CABC-9F5B-41B3-A4E4-3004FF53B3E3}" dt="2024-12-12T11:35:02.048" v="6968" actId="20577"/>
          <ac:spMkLst>
            <pc:docMk/>
            <pc:sldMk cId="347427706" sldId="3173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2T11:37:15.432" v="6974"/>
          <ac:spMkLst>
            <pc:docMk/>
            <pc:sldMk cId="347427706" sldId="3173"/>
            <ac:spMk id="4" creationId="{C937B540-6597-9680-063F-BA07A6A173B7}"/>
          </ac:spMkLst>
        </pc:spChg>
        <pc:picChg chg="add mod">
          <ac:chgData name="Lucas Jellema" userId="7e183fbb-84e0-44b3-9b03-0792bc8d162b" providerId="ADAL" clId="{98F8CABC-9F5B-41B3-A4E4-3004FF53B3E3}" dt="2024-12-12T11:38:25.077" v="6985" actId="1076"/>
          <ac:picMkLst>
            <pc:docMk/>
            <pc:sldMk cId="347427706" sldId="3173"/>
            <ac:picMk id="5" creationId="{16884AD5-0325-BD14-D9D9-25D5D7116C8B}"/>
          </ac:picMkLst>
        </pc:picChg>
        <pc:picChg chg="del">
          <ac:chgData name="Lucas Jellema" userId="7e183fbb-84e0-44b3-9b03-0792bc8d162b" providerId="ADAL" clId="{98F8CABC-9F5B-41B3-A4E4-3004FF53B3E3}" dt="2024-12-12T11:37:48.357" v="6976" actId="478"/>
          <ac:picMkLst>
            <pc:docMk/>
            <pc:sldMk cId="347427706" sldId="3173"/>
            <ac:picMk id="6" creationId="{140E9013-F4C2-0E1C-5CF4-770D490D9190}"/>
          </ac:picMkLst>
        </pc:picChg>
        <pc:picChg chg="add mod modCrop">
          <ac:chgData name="Lucas Jellema" userId="7e183fbb-84e0-44b3-9b03-0792bc8d162b" providerId="ADAL" clId="{98F8CABC-9F5B-41B3-A4E4-3004FF53B3E3}" dt="2024-12-12T11:38:27.657" v="6986" actId="14100"/>
          <ac:picMkLst>
            <pc:docMk/>
            <pc:sldMk cId="347427706" sldId="3173"/>
            <ac:picMk id="7" creationId="{A7069896-1490-7C9C-3BC5-5EF321AC6BB8}"/>
          </ac:picMkLst>
        </pc:picChg>
      </pc:sldChg>
      <pc:sldChg chg="addSp delSp modSp new mod modAnim">
        <pc:chgData name="Lucas Jellema" userId="7e183fbb-84e0-44b3-9b03-0792bc8d162b" providerId="ADAL" clId="{98F8CABC-9F5B-41B3-A4E4-3004FF53B3E3}" dt="2024-12-12T11:42:59.351" v="7112" actId="20577"/>
        <pc:sldMkLst>
          <pc:docMk/>
          <pc:sldMk cId="949817581" sldId="3174"/>
        </pc:sldMkLst>
        <pc:spChg chg="mod">
          <ac:chgData name="Lucas Jellema" userId="7e183fbb-84e0-44b3-9b03-0792bc8d162b" providerId="ADAL" clId="{98F8CABC-9F5B-41B3-A4E4-3004FF53B3E3}" dt="2024-12-12T11:42:59.351" v="7112" actId="20577"/>
          <ac:spMkLst>
            <pc:docMk/>
            <pc:sldMk cId="949817581" sldId="3174"/>
            <ac:spMk id="2" creationId="{4A03AF5C-3872-4C99-539B-A5BDEBCFEA7F}"/>
          </ac:spMkLst>
        </pc:spChg>
        <pc:spChg chg="del">
          <ac:chgData name="Lucas Jellema" userId="7e183fbb-84e0-44b3-9b03-0792bc8d162b" providerId="ADAL" clId="{98F8CABC-9F5B-41B3-A4E4-3004FF53B3E3}" dt="2024-12-12T11:42:18.655" v="6998" actId="478"/>
          <ac:spMkLst>
            <pc:docMk/>
            <pc:sldMk cId="949817581" sldId="3174"/>
            <ac:spMk id="3" creationId="{E8C2985B-5036-68D4-6F8B-6CE94FEDCCFE}"/>
          </ac:spMkLst>
        </pc:spChg>
        <pc:spChg chg="add mod">
          <ac:chgData name="Lucas Jellema" userId="7e183fbb-84e0-44b3-9b03-0792bc8d162b" providerId="ADAL" clId="{98F8CABC-9F5B-41B3-A4E4-3004FF53B3E3}" dt="2024-12-12T11:42:15.959" v="6997"/>
          <ac:spMkLst>
            <pc:docMk/>
            <pc:sldMk cId="949817581" sldId="3174"/>
            <ac:spMk id="6" creationId="{E35CFCCC-213A-93DB-4D99-73C1D013E072}"/>
          </ac:spMkLst>
        </pc:spChg>
        <pc:picChg chg="add mod">
          <ac:chgData name="Lucas Jellema" userId="7e183fbb-84e0-44b3-9b03-0792bc8d162b" providerId="ADAL" clId="{98F8CABC-9F5B-41B3-A4E4-3004FF53B3E3}" dt="2024-12-12T11:42:01.194" v="6993" actId="14100"/>
          <ac:picMkLst>
            <pc:docMk/>
            <pc:sldMk cId="949817581" sldId="3174"/>
            <ac:picMk id="5" creationId="{15B3031E-7282-005D-1CB7-DB2580E25022}"/>
          </ac:picMkLst>
        </pc:picChg>
      </pc:sldChg>
      <pc:sldChg chg="new del">
        <pc:chgData name="Lucas Jellema" userId="7e183fbb-84e0-44b3-9b03-0792bc8d162b" providerId="ADAL" clId="{98F8CABC-9F5B-41B3-A4E4-3004FF53B3E3}" dt="2024-12-12T11:56:04.728" v="7162" actId="47"/>
        <pc:sldMkLst>
          <pc:docMk/>
          <pc:sldMk cId="117165259" sldId="3175"/>
        </pc:sldMkLst>
      </pc:sldChg>
      <pc:sldChg chg="addSp delSp modSp add mod delAnim modAnim">
        <pc:chgData name="Lucas Jellema" userId="7e183fbb-84e0-44b3-9b03-0792bc8d162b" providerId="ADAL" clId="{98F8CABC-9F5B-41B3-A4E4-3004FF53B3E3}" dt="2024-12-12T11:55:53.279" v="7160"/>
        <pc:sldMkLst>
          <pc:docMk/>
          <pc:sldMk cId="407304164" sldId="3176"/>
        </pc:sldMkLst>
        <pc:spChg chg="mod">
          <ac:chgData name="Lucas Jellema" userId="7e183fbb-84e0-44b3-9b03-0792bc8d162b" providerId="ADAL" clId="{98F8CABC-9F5B-41B3-A4E4-3004FF53B3E3}" dt="2024-12-12T11:44:04.783" v="7137" actId="20577"/>
          <ac:spMkLst>
            <pc:docMk/>
            <pc:sldMk cId="407304164" sldId="3176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2T11:55:03.687" v="7153" actId="313"/>
          <ac:spMkLst>
            <pc:docMk/>
            <pc:sldMk cId="407304164" sldId="3176"/>
            <ac:spMk id="4" creationId="{C937B540-6597-9680-063F-BA07A6A173B7}"/>
          </ac:spMkLst>
        </pc:spChg>
        <pc:picChg chg="del">
          <ac:chgData name="Lucas Jellema" userId="7e183fbb-84e0-44b3-9b03-0792bc8d162b" providerId="ADAL" clId="{98F8CABC-9F5B-41B3-A4E4-3004FF53B3E3}" dt="2024-12-12T11:47:28.853" v="7139" actId="478"/>
          <ac:picMkLst>
            <pc:docMk/>
            <pc:sldMk cId="407304164" sldId="3176"/>
            <ac:picMk id="5" creationId="{16884AD5-0325-BD14-D9D9-25D5D7116C8B}"/>
          </ac:picMkLst>
        </pc:picChg>
        <pc:picChg chg="add mod">
          <ac:chgData name="Lucas Jellema" userId="7e183fbb-84e0-44b3-9b03-0792bc8d162b" providerId="ADAL" clId="{98F8CABC-9F5B-41B3-A4E4-3004FF53B3E3}" dt="2024-12-12T11:50:24.555" v="7141" actId="1076"/>
          <ac:picMkLst>
            <pc:docMk/>
            <pc:sldMk cId="407304164" sldId="3176"/>
            <ac:picMk id="6" creationId="{AC264102-AB89-63D8-259C-8BF557DE6146}"/>
          </ac:picMkLst>
        </pc:picChg>
        <pc:picChg chg="del">
          <ac:chgData name="Lucas Jellema" userId="7e183fbb-84e0-44b3-9b03-0792bc8d162b" providerId="ADAL" clId="{98F8CABC-9F5B-41B3-A4E4-3004FF53B3E3}" dt="2024-12-12T11:47:26.993" v="7138" actId="478"/>
          <ac:picMkLst>
            <pc:docMk/>
            <pc:sldMk cId="407304164" sldId="3176"/>
            <ac:picMk id="7" creationId="{A7069896-1490-7C9C-3BC5-5EF321AC6BB8}"/>
          </ac:picMkLst>
        </pc:picChg>
        <pc:picChg chg="add mod">
          <ac:chgData name="Lucas Jellema" userId="7e183fbb-84e0-44b3-9b03-0792bc8d162b" providerId="ADAL" clId="{98F8CABC-9F5B-41B3-A4E4-3004FF53B3E3}" dt="2024-12-12T11:55:51.049" v="7159" actId="1076"/>
          <ac:picMkLst>
            <pc:docMk/>
            <pc:sldMk cId="407304164" sldId="3176"/>
            <ac:picMk id="9" creationId="{7C68EE1D-9615-4344-21ED-407A5027020B}"/>
          </ac:picMkLst>
        </pc:picChg>
      </pc:sldChg>
      <pc:sldChg chg="addSp delSp modSp add mod delAnim modAnim">
        <pc:chgData name="Lucas Jellema" userId="7e183fbb-84e0-44b3-9b03-0792bc8d162b" providerId="ADAL" clId="{98F8CABC-9F5B-41B3-A4E4-3004FF53B3E3}" dt="2024-12-12T12:10:26.337" v="7341"/>
        <pc:sldMkLst>
          <pc:docMk/>
          <pc:sldMk cId="1760237850" sldId="3177"/>
        </pc:sldMkLst>
        <pc:spChg chg="mod">
          <ac:chgData name="Lucas Jellema" userId="7e183fbb-84e0-44b3-9b03-0792bc8d162b" providerId="ADAL" clId="{98F8CABC-9F5B-41B3-A4E4-3004FF53B3E3}" dt="2024-12-12T11:56:36.318" v="7240" actId="20577"/>
          <ac:spMkLst>
            <pc:docMk/>
            <pc:sldMk cId="1760237850" sldId="3177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2T12:01:21.907" v="7258" actId="20577"/>
          <ac:spMkLst>
            <pc:docMk/>
            <pc:sldMk cId="1760237850" sldId="3177"/>
            <ac:spMk id="4" creationId="{C937B540-6597-9680-063F-BA07A6A173B7}"/>
          </ac:spMkLst>
        </pc:spChg>
        <pc:picChg chg="add mod">
          <ac:chgData name="Lucas Jellema" userId="7e183fbb-84e0-44b3-9b03-0792bc8d162b" providerId="ADAL" clId="{98F8CABC-9F5B-41B3-A4E4-3004FF53B3E3}" dt="2024-12-12T12:02:04.706" v="7262" actId="1076"/>
          <ac:picMkLst>
            <pc:docMk/>
            <pc:sldMk cId="1760237850" sldId="3177"/>
            <ac:picMk id="5" creationId="{8DF5EBBA-A009-9DF2-F237-A7A83E1AAC9A}"/>
          </ac:picMkLst>
        </pc:picChg>
        <pc:picChg chg="del">
          <ac:chgData name="Lucas Jellema" userId="7e183fbb-84e0-44b3-9b03-0792bc8d162b" providerId="ADAL" clId="{98F8CABC-9F5B-41B3-A4E4-3004FF53B3E3}" dt="2024-12-12T12:00:04.787" v="7248" actId="478"/>
          <ac:picMkLst>
            <pc:docMk/>
            <pc:sldMk cId="1760237850" sldId="3177"/>
            <ac:picMk id="6" creationId="{AC264102-AB89-63D8-259C-8BF557DE6146}"/>
          </ac:picMkLst>
        </pc:picChg>
        <pc:picChg chg="add mod">
          <ac:chgData name="Lucas Jellema" userId="7e183fbb-84e0-44b3-9b03-0792bc8d162b" providerId="ADAL" clId="{98F8CABC-9F5B-41B3-A4E4-3004FF53B3E3}" dt="2024-12-12T12:03:09.398" v="7269" actId="1076"/>
          <ac:picMkLst>
            <pc:docMk/>
            <pc:sldMk cId="1760237850" sldId="3177"/>
            <ac:picMk id="7" creationId="{55214608-E21B-9B1B-A490-069B34917D2B}"/>
          </ac:picMkLst>
        </pc:picChg>
        <pc:picChg chg="del">
          <ac:chgData name="Lucas Jellema" userId="7e183fbb-84e0-44b3-9b03-0792bc8d162b" providerId="ADAL" clId="{98F8CABC-9F5B-41B3-A4E4-3004FF53B3E3}" dt="2024-12-12T12:00:03.236" v="7247" actId="478"/>
          <ac:picMkLst>
            <pc:docMk/>
            <pc:sldMk cId="1760237850" sldId="3177"/>
            <ac:picMk id="9" creationId="{7C68EE1D-9615-4344-21ED-407A5027020B}"/>
          </ac:picMkLst>
        </pc:picChg>
        <pc:cxnChg chg="add mod">
          <ac:chgData name="Lucas Jellema" userId="7e183fbb-84e0-44b3-9b03-0792bc8d162b" providerId="ADAL" clId="{98F8CABC-9F5B-41B3-A4E4-3004FF53B3E3}" dt="2024-12-12T12:04:15.415" v="7287" actId="1582"/>
          <ac:cxnSpMkLst>
            <pc:docMk/>
            <pc:sldMk cId="1760237850" sldId="3177"/>
            <ac:cxnSpMk id="10" creationId="{7A9B1211-68CC-EBE0-3B81-4CE04563D8C9}"/>
          </ac:cxnSpMkLst>
        </pc:cxnChg>
        <pc:cxnChg chg="add mod">
          <ac:chgData name="Lucas Jellema" userId="7e183fbb-84e0-44b3-9b03-0792bc8d162b" providerId="ADAL" clId="{98F8CABC-9F5B-41B3-A4E4-3004FF53B3E3}" dt="2024-12-12T12:04:15.415" v="7287" actId="1582"/>
          <ac:cxnSpMkLst>
            <pc:docMk/>
            <pc:sldMk cId="1760237850" sldId="3177"/>
            <ac:cxnSpMk id="11" creationId="{7FF6EC5E-085E-F236-59ED-8FA79C7FA258}"/>
          </ac:cxnSpMkLst>
        </pc:cxnChg>
        <pc:cxnChg chg="add mod">
          <ac:chgData name="Lucas Jellema" userId="7e183fbb-84e0-44b3-9b03-0792bc8d162b" providerId="ADAL" clId="{98F8CABC-9F5B-41B3-A4E4-3004FF53B3E3}" dt="2024-12-12T12:03:45.880" v="7280" actId="14100"/>
          <ac:cxnSpMkLst>
            <pc:docMk/>
            <pc:sldMk cId="1760237850" sldId="3177"/>
            <ac:cxnSpMk id="14" creationId="{6D2E94A6-10E0-7155-8CDA-78001C9777A2}"/>
          </ac:cxnSpMkLst>
        </pc:cxnChg>
        <pc:cxnChg chg="add mod">
          <ac:chgData name="Lucas Jellema" userId="7e183fbb-84e0-44b3-9b03-0792bc8d162b" providerId="ADAL" clId="{98F8CABC-9F5B-41B3-A4E4-3004FF53B3E3}" dt="2024-12-12T12:04:51.396" v="7300" actId="1076"/>
          <ac:cxnSpMkLst>
            <pc:docMk/>
            <pc:sldMk cId="1760237850" sldId="3177"/>
            <ac:cxnSpMk id="16" creationId="{B33BBEB3-41B6-1D3D-3BCC-7EEE07C880E1}"/>
          </ac:cxnSpMkLst>
        </pc:cxnChg>
        <pc:cxnChg chg="add mod">
          <ac:chgData name="Lucas Jellema" userId="7e183fbb-84e0-44b3-9b03-0792bc8d162b" providerId="ADAL" clId="{98F8CABC-9F5B-41B3-A4E4-3004FF53B3E3}" dt="2024-12-12T12:04:35.445" v="7293" actId="1582"/>
          <ac:cxnSpMkLst>
            <pc:docMk/>
            <pc:sldMk cId="1760237850" sldId="3177"/>
            <ac:cxnSpMk id="20" creationId="{A85B0F1E-1B90-A253-1F7D-26741B8FADF1}"/>
          </ac:cxnSpMkLst>
        </pc:cxnChg>
        <pc:cxnChg chg="add mod">
          <ac:chgData name="Lucas Jellema" userId="7e183fbb-84e0-44b3-9b03-0792bc8d162b" providerId="ADAL" clId="{98F8CABC-9F5B-41B3-A4E4-3004FF53B3E3}" dt="2024-12-12T12:04:42.741" v="7296" actId="14100"/>
          <ac:cxnSpMkLst>
            <pc:docMk/>
            <pc:sldMk cId="1760237850" sldId="3177"/>
            <ac:cxnSpMk id="23" creationId="{B749CCA9-2563-A09B-9F4D-DD8C8EE0AF9C}"/>
          </ac:cxnSpMkLst>
        </pc:cxnChg>
        <pc:cxnChg chg="add mod">
          <ac:chgData name="Lucas Jellema" userId="7e183fbb-84e0-44b3-9b03-0792bc8d162b" providerId="ADAL" clId="{98F8CABC-9F5B-41B3-A4E4-3004FF53B3E3}" dt="2024-12-12T12:04:53.657" v="7301" actId="1076"/>
          <ac:cxnSpMkLst>
            <pc:docMk/>
            <pc:sldMk cId="1760237850" sldId="3177"/>
            <ac:cxnSpMk id="25" creationId="{AAC7B79A-FAC0-8282-E881-93D9D7D4DE3E}"/>
          </ac:cxnSpMkLst>
        </pc:cxnChg>
        <pc:cxnChg chg="add mod">
          <ac:chgData name="Lucas Jellema" userId="7e183fbb-84e0-44b3-9b03-0792bc8d162b" providerId="ADAL" clId="{98F8CABC-9F5B-41B3-A4E4-3004FF53B3E3}" dt="2024-12-12T12:05:13.981" v="7305" actId="1076"/>
          <ac:cxnSpMkLst>
            <pc:docMk/>
            <pc:sldMk cId="1760237850" sldId="3177"/>
            <ac:cxnSpMk id="28" creationId="{DC69C4BF-CB85-6DBA-DC80-2157A5CA13E1}"/>
          </ac:cxnSpMkLst>
        </pc:cxnChg>
        <pc:cxnChg chg="add mod">
          <ac:chgData name="Lucas Jellema" userId="7e183fbb-84e0-44b3-9b03-0792bc8d162b" providerId="ADAL" clId="{98F8CABC-9F5B-41B3-A4E4-3004FF53B3E3}" dt="2024-12-12T12:05:18.821" v="7307" actId="14100"/>
          <ac:cxnSpMkLst>
            <pc:docMk/>
            <pc:sldMk cId="1760237850" sldId="3177"/>
            <ac:cxnSpMk id="29" creationId="{B3EBF64E-3797-298E-FE4C-AADA2D9988D7}"/>
          </ac:cxnSpMkLst>
        </pc:cxnChg>
        <pc:cxnChg chg="add mod">
          <ac:chgData name="Lucas Jellema" userId="7e183fbb-84e0-44b3-9b03-0792bc8d162b" providerId="ADAL" clId="{98F8CABC-9F5B-41B3-A4E4-3004FF53B3E3}" dt="2024-12-12T12:05:23.312" v="7309" actId="14100"/>
          <ac:cxnSpMkLst>
            <pc:docMk/>
            <pc:sldMk cId="1760237850" sldId="3177"/>
            <ac:cxnSpMk id="30" creationId="{D0D82A79-7DA2-4C79-0013-5BB5B116395D}"/>
          </ac:cxnSpMkLst>
        </pc:cxnChg>
        <pc:cxnChg chg="add mod">
          <ac:chgData name="Lucas Jellema" userId="7e183fbb-84e0-44b3-9b03-0792bc8d162b" providerId="ADAL" clId="{98F8CABC-9F5B-41B3-A4E4-3004FF53B3E3}" dt="2024-12-12T12:05:45.135" v="7313" actId="1076"/>
          <ac:cxnSpMkLst>
            <pc:docMk/>
            <pc:sldMk cId="1760237850" sldId="3177"/>
            <ac:cxnSpMk id="33" creationId="{7AA92E21-4745-5618-1BC1-33B7137947F3}"/>
          </ac:cxnSpMkLst>
        </pc:cxnChg>
        <pc:cxnChg chg="add mod">
          <ac:chgData name="Lucas Jellema" userId="7e183fbb-84e0-44b3-9b03-0792bc8d162b" providerId="ADAL" clId="{98F8CABC-9F5B-41B3-A4E4-3004FF53B3E3}" dt="2024-12-12T12:05:54.863" v="7316" actId="208"/>
          <ac:cxnSpMkLst>
            <pc:docMk/>
            <pc:sldMk cId="1760237850" sldId="3177"/>
            <ac:cxnSpMk id="35" creationId="{6C08FB21-667D-2D47-5492-0EE77B8BEAB9}"/>
          </ac:cxnSpMkLst>
        </pc:cxnChg>
        <pc:cxnChg chg="add mod">
          <ac:chgData name="Lucas Jellema" userId="7e183fbb-84e0-44b3-9b03-0792bc8d162b" providerId="ADAL" clId="{98F8CABC-9F5B-41B3-A4E4-3004FF53B3E3}" dt="2024-12-12T12:06:02.682" v="7319" actId="208"/>
          <ac:cxnSpMkLst>
            <pc:docMk/>
            <pc:sldMk cId="1760237850" sldId="3177"/>
            <ac:cxnSpMk id="36" creationId="{A8EE37E2-5496-911B-4DCE-67032F34F6B1}"/>
          </ac:cxnSpMkLst>
        </pc:cxnChg>
        <pc:cxnChg chg="add mod">
          <ac:chgData name="Lucas Jellema" userId="7e183fbb-84e0-44b3-9b03-0792bc8d162b" providerId="ADAL" clId="{98F8CABC-9F5B-41B3-A4E4-3004FF53B3E3}" dt="2024-12-12T12:06:18.774" v="7322" actId="208"/>
          <ac:cxnSpMkLst>
            <pc:docMk/>
            <pc:sldMk cId="1760237850" sldId="3177"/>
            <ac:cxnSpMk id="37" creationId="{B5D869E2-C4EE-C9F9-AB72-A0541E36149C}"/>
          </ac:cxnSpMkLst>
        </pc:cxnChg>
        <pc:cxnChg chg="add mod">
          <ac:chgData name="Lucas Jellema" userId="7e183fbb-84e0-44b3-9b03-0792bc8d162b" providerId="ADAL" clId="{98F8CABC-9F5B-41B3-A4E4-3004FF53B3E3}" dt="2024-12-12T12:06:31.889" v="7325" actId="208"/>
          <ac:cxnSpMkLst>
            <pc:docMk/>
            <pc:sldMk cId="1760237850" sldId="3177"/>
            <ac:cxnSpMk id="38" creationId="{54844795-25C2-9BA4-FA17-95DB8714F9FC}"/>
          </ac:cxnSpMkLst>
        </pc:cxnChg>
      </pc:sldChg>
      <pc:sldChg chg="addSp modSp new mod modAnim">
        <pc:chgData name="Lucas Jellema" userId="7e183fbb-84e0-44b3-9b03-0792bc8d162b" providerId="ADAL" clId="{98F8CABC-9F5B-41B3-A4E4-3004FF53B3E3}" dt="2024-12-12T12:14:14.325" v="7524"/>
        <pc:sldMkLst>
          <pc:docMk/>
          <pc:sldMk cId="1502117341" sldId="3178"/>
        </pc:sldMkLst>
        <pc:spChg chg="mod">
          <ac:chgData name="Lucas Jellema" userId="7e183fbb-84e0-44b3-9b03-0792bc8d162b" providerId="ADAL" clId="{98F8CABC-9F5B-41B3-A4E4-3004FF53B3E3}" dt="2024-12-12T12:11:14.722" v="7363" actId="20577"/>
          <ac:spMkLst>
            <pc:docMk/>
            <pc:sldMk cId="1502117341" sldId="3178"/>
            <ac:spMk id="2" creationId="{6D8097BA-AC7E-9508-9194-64D5F3CF8A85}"/>
          </ac:spMkLst>
        </pc:spChg>
        <pc:spChg chg="mod">
          <ac:chgData name="Lucas Jellema" userId="7e183fbb-84e0-44b3-9b03-0792bc8d162b" providerId="ADAL" clId="{98F8CABC-9F5B-41B3-A4E4-3004FF53B3E3}" dt="2024-12-12T12:13:17.202" v="7515"/>
          <ac:spMkLst>
            <pc:docMk/>
            <pc:sldMk cId="1502117341" sldId="3178"/>
            <ac:spMk id="3" creationId="{E022173A-3977-0953-587C-49DAA40AB185}"/>
          </ac:spMkLst>
        </pc:spChg>
        <pc:picChg chg="add mod">
          <ac:chgData name="Lucas Jellema" userId="7e183fbb-84e0-44b3-9b03-0792bc8d162b" providerId="ADAL" clId="{98F8CABC-9F5B-41B3-A4E4-3004FF53B3E3}" dt="2024-12-12T12:13:53.243" v="7520" actId="1076"/>
          <ac:picMkLst>
            <pc:docMk/>
            <pc:sldMk cId="1502117341" sldId="3178"/>
            <ac:picMk id="4" creationId="{896E2C51-E26C-D580-DA45-461CE7AA1182}"/>
          </ac:picMkLst>
        </pc:picChg>
        <pc:picChg chg="add mod">
          <ac:chgData name="Lucas Jellema" userId="7e183fbb-84e0-44b3-9b03-0792bc8d162b" providerId="ADAL" clId="{98F8CABC-9F5B-41B3-A4E4-3004FF53B3E3}" dt="2024-12-12T12:13:51.603" v="7519" actId="14100"/>
          <ac:picMkLst>
            <pc:docMk/>
            <pc:sldMk cId="1502117341" sldId="3178"/>
            <ac:picMk id="6" creationId="{B5B25E91-1057-5DA6-5927-B54D8E714C3C}"/>
          </ac:picMkLst>
        </pc:picChg>
      </pc:sldChg>
      <pc:sldChg chg="addSp delSp modSp add mod delAnim modAnim">
        <pc:chgData name="Lucas Jellema" userId="7e183fbb-84e0-44b3-9b03-0792bc8d162b" providerId="ADAL" clId="{98F8CABC-9F5B-41B3-A4E4-3004FF53B3E3}" dt="2024-12-12T12:58:39.838" v="7557" actId="1076"/>
        <pc:sldMkLst>
          <pc:docMk/>
          <pc:sldMk cId="90025968" sldId="3179"/>
        </pc:sldMkLst>
        <pc:spChg chg="mod">
          <ac:chgData name="Lucas Jellema" userId="7e183fbb-84e0-44b3-9b03-0792bc8d162b" providerId="ADAL" clId="{98F8CABC-9F5B-41B3-A4E4-3004FF53B3E3}" dt="2024-12-12T12:14:55.238" v="7539" actId="20577"/>
          <ac:spMkLst>
            <pc:docMk/>
            <pc:sldMk cId="90025968" sldId="3179"/>
            <ac:spMk id="2" creationId="{6D8097BA-AC7E-9508-9194-64D5F3CF8A85}"/>
          </ac:spMkLst>
        </pc:spChg>
        <pc:spChg chg="del">
          <ac:chgData name="Lucas Jellema" userId="7e183fbb-84e0-44b3-9b03-0792bc8d162b" providerId="ADAL" clId="{98F8CABC-9F5B-41B3-A4E4-3004FF53B3E3}" dt="2024-12-12T12:14:58.886" v="7540" actId="478"/>
          <ac:spMkLst>
            <pc:docMk/>
            <pc:sldMk cId="90025968" sldId="3179"/>
            <ac:spMk id="3" creationId="{E022173A-3977-0953-587C-49DAA40AB185}"/>
          </ac:spMkLst>
        </pc:spChg>
        <pc:spChg chg="add del mod">
          <ac:chgData name="Lucas Jellema" userId="7e183fbb-84e0-44b3-9b03-0792bc8d162b" providerId="ADAL" clId="{98F8CABC-9F5B-41B3-A4E4-3004FF53B3E3}" dt="2024-12-12T12:15:18.587" v="7544" actId="478"/>
          <ac:spMkLst>
            <pc:docMk/>
            <pc:sldMk cId="90025968" sldId="3179"/>
            <ac:spMk id="9" creationId="{20531B42-E6FD-8A47-D48E-657DDEF269FF}"/>
          </ac:spMkLst>
        </pc:spChg>
        <pc:picChg chg="del">
          <ac:chgData name="Lucas Jellema" userId="7e183fbb-84e0-44b3-9b03-0792bc8d162b" providerId="ADAL" clId="{98F8CABC-9F5B-41B3-A4E4-3004FF53B3E3}" dt="2024-12-12T12:15:00.977" v="7541" actId="478"/>
          <ac:picMkLst>
            <pc:docMk/>
            <pc:sldMk cId="90025968" sldId="3179"/>
            <ac:picMk id="4" creationId="{896E2C51-E26C-D580-DA45-461CE7AA1182}"/>
          </ac:picMkLst>
        </pc:picChg>
        <pc:picChg chg="mod">
          <ac:chgData name="Lucas Jellema" userId="7e183fbb-84e0-44b3-9b03-0792bc8d162b" providerId="ADAL" clId="{98F8CABC-9F5B-41B3-A4E4-3004FF53B3E3}" dt="2024-12-12T12:58:38.731" v="7556" actId="1076"/>
          <ac:picMkLst>
            <pc:docMk/>
            <pc:sldMk cId="90025968" sldId="3179"/>
            <ac:picMk id="6" creationId="{B5B25E91-1057-5DA6-5927-B54D8E714C3C}"/>
          </ac:picMkLst>
        </pc:picChg>
        <pc:picChg chg="add del mod">
          <ac:chgData name="Lucas Jellema" userId="7e183fbb-84e0-44b3-9b03-0792bc8d162b" providerId="ADAL" clId="{98F8CABC-9F5B-41B3-A4E4-3004FF53B3E3}" dt="2024-12-12T12:16:26.422" v="7549" actId="478"/>
          <ac:picMkLst>
            <pc:docMk/>
            <pc:sldMk cId="90025968" sldId="3179"/>
            <ac:picMk id="7" creationId="{FF9ECD66-00FE-3B6F-144E-51BC0BC3ACE4}"/>
          </ac:picMkLst>
        </pc:picChg>
        <pc:picChg chg="add mod">
          <ac:chgData name="Lucas Jellema" userId="7e183fbb-84e0-44b3-9b03-0792bc8d162b" providerId="ADAL" clId="{98F8CABC-9F5B-41B3-A4E4-3004FF53B3E3}" dt="2024-12-12T12:58:39.838" v="7557" actId="1076"/>
          <ac:picMkLst>
            <pc:docMk/>
            <pc:sldMk cId="90025968" sldId="3179"/>
            <ac:picMk id="11" creationId="{7B87E305-59C4-59BA-F1A5-42CF44D9540E}"/>
          </ac:picMkLst>
        </pc:picChg>
        <pc:picChg chg="add mod">
          <ac:chgData name="Lucas Jellema" userId="7e183fbb-84e0-44b3-9b03-0792bc8d162b" providerId="ADAL" clId="{98F8CABC-9F5B-41B3-A4E4-3004FF53B3E3}" dt="2024-12-12T12:58:31.404" v="7554" actId="1076"/>
          <ac:picMkLst>
            <pc:docMk/>
            <pc:sldMk cId="90025968" sldId="3179"/>
            <ac:picMk id="13" creationId="{2C003CB1-B37E-EA31-23B0-D268027410E0}"/>
          </ac:picMkLst>
        </pc:picChg>
      </pc:sldChg>
      <pc:sldChg chg="addSp modSp new mod">
        <pc:chgData name="Lucas Jellema" userId="7e183fbb-84e0-44b3-9b03-0792bc8d162b" providerId="ADAL" clId="{98F8CABC-9F5B-41B3-A4E4-3004FF53B3E3}" dt="2024-12-12T12:59:25.848" v="7566" actId="1440"/>
        <pc:sldMkLst>
          <pc:docMk/>
          <pc:sldMk cId="1609030953" sldId="3180"/>
        </pc:sldMkLst>
        <pc:picChg chg="add mod">
          <ac:chgData name="Lucas Jellema" userId="7e183fbb-84e0-44b3-9b03-0792bc8d162b" providerId="ADAL" clId="{98F8CABC-9F5B-41B3-A4E4-3004FF53B3E3}" dt="2024-12-12T12:59:00.825" v="7562" actId="1076"/>
          <ac:picMkLst>
            <pc:docMk/>
            <pc:sldMk cId="1609030953" sldId="3180"/>
            <ac:picMk id="5" creationId="{CF4B24F1-DD82-995D-7236-1592BAF5FB91}"/>
          </ac:picMkLst>
        </pc:picChg>
        <pc:picChg chg="add mod">
          <ac:chgData name="Lucas Jellema" userId="7e183fbb-84e0-44b3-9b03-0792bc8d162b" providerId="ADAL" clId="{98F8CABC-9F5B-41B3-A4E4-3004FF53B3E3}" dt="2024-12-12T12:59:25.848" v="7566" actId="1440"/>
          <ac:picMkLst>
            <pc:docMk/>
            <pc:sldMk cId="1609030953" sldId="3180"/>
            <ac:picMk id="7" creationId="{51F302E6-ABAF-139E-C6F2-8CBC4A1D9AFB}"/>
          </ac:picMkLst>
        </pc:picChg>
      </pc:sldChg>
      <pc:sldChg chg="addSp delSp modSp new mod">
        <pc:chgData name="Lucas Jellema" userId="7e183fbb-84e0-44b3-9b03-0792bc8d162b" providerId="ADAL" clId="{98F8CABC-9F5B-41B3-A4E4-3004FF53B3E3}" dt="2024-12-12T12:59:58.162" v="7574" actId="1440"/>
        <pc:sldMkLst>
          <pc:docMk/>
          <pc:sldMk cId="1511793348" sldId="3181"/>
        </pc:sldMkLst>
        <pc:picChg chg="add del mod">
          <ac:chgData name="Lucas Jellema" userId="7e183fbb-84e0-44b3-9b03-0792bc8d162b" providerId="ADAL" clId="{98F8CABC-9F5B-41B3-A4E4-3004FF53B3E3}" dt="2024-12-12T12:59:50.745" v="7570" actId="478"/>
          <ac:picMkLst>
            <pc:docMk/>
            <pc:sldMk cId="1511793348" sldId="3181"/>
            <ac:picMk id="5" creationId="{4DF2F545-FD07-88FF-09CF-73C5487F3D9F}"/>
          </ac:picMkLst>
        </pc:picChg>
        <pc:picChg chg="add mod">
          <ac:chgData name="Lucas Jellema" userId="7e183fbb-84e0-44b3-9b03-0792bc8d162b" providerId="ADAL" clId="{98F8CABC-9F5B-41B3-A4E4-3004FF53B3E3}" dt="2024-12-12T12:59:58.162" v="7574" actId="1440"/>
          <ac:picMkLst>
            <pc:docMk/>
            <pc:sldMk cId="1511793348" sldId="3181"/>
            <ac:picMk id="7" creationId="{6C2B605C-D4B8-73E6-4138-EFD4E8383FC8}"/>
          </ac:picMkLst>
        </pc:picChg>
      </pc:sldChg>
      <pc:sldChg chg="addSp modSp new mod">
        <pc:chgData name="Lucas Jellema" userId="7e183fbb-84e0-44b3-9b03-0792bc8d162b" providerId="ADAL" clId="{98F8CABC-9F5B-41B3-A4E4-3004FF53B3E3}" dt="2024-12-12T13:00:25.645" v="7583" actId="1440"/>
        <pc:sldMkLst>
          <pc:docMk/>
          <pc:sldMk cId="736060493" sldId="3182"/>
        </pc:sldMkLst>
        <pc:picChg chg="add mod">
          <ac:chgData name="Lucas Jellema" userId="7e183fbb-84e0-44b3-9b03-0792bc8d162b" providerId="ADAL" clId="{98F8CABC-9F5B-41B3-A4E4-3004FF53B3E3}" dt="2024-12-12T13:00:11.925" v="7579" actId="1440"/>
          <ac:picMkLst>
            <pc:docMk/>
            <pc:sldMk cId="736060493" sldId="3182"/>
            <ac:picMk id="5" creationId="{190A417C-34D2-ECB5-24BE-BB060D2AADE4}"/>
          </ac:picMkLst>
        </pc:picChg>
        <pc:picChg chg="add mod">
          <ac:chgData name="Lucas Jellema" userId="7e183fbb-84e0-44b3-9b03-0792bc8d162b" providerId="ADAL" clId="{98F8CABC-9F5B-41B3-A4E4-3004FF53B3E3}" dt="2024-12-12T13:00:25.645" v="7583" actId="1440"/>
          <ac:picMkLst>
            <pc:docMk/>
            <pc:sldMk cId="736060493" sldId="3182"/>
            <ac:picMk id="7" creationId="{02B7F33B-FD76-9FA4-4C2A-30E79AF0C7FD}"/>
          </ac:picMkLst>
        </pc:picChg>
      </pc:sldChg>
      <pc:sldChg chg="new del">
        <pc:chgData name="Lucas Jellema" userId="7e183fbb-84e0-44b3-9b03-0792bc8d162b" providerId="ADAL" clId="{98F8CABC-9F5B-41B3-A4E4-3004FF53B3E3}" dt="2024-12-12T13:06:54.607" v="7675" actId="47"/>
        <pc:sldMkLst>
          <pc:docMk/>
          <pc:sldMk cId="3294031495" sldId="3183"/>
        </pc:sldMkLst>
      </pc:sldChg>
      <pc:sldChg chg="addSp modSp add mod modTransition">
        <pc:chgData name="Lucas Jellema" userId="7e183fbb-84e0-44b3-9b03-0792bc8d162b" providerId="ADAL" clId="{98F8CABC-9F5B-41B3-A4E4-3004FF53B3E3}" dt="2024-12-12T13:00:56.121" v="7591"/>
        <pc:sldMkLst>
          <pc:docMk/>
          <pc:sldMk cId="738015350" sldId="3184"/>
        </pc:sldMkLst>
        <pc:picChg chg="mod">
          <ac:chgData name="Lucas Jellema" userId="7e183fbb-84e0-44b3-9b03-0792bc8d162b" providerId="ADAL" clId="{98F8CABC-9F5B-41B3-A4E4-3004FF53B3E3}" dt="2024-12-12T13:00:42.460" v="7586" actId="14100"/>
          <ac:picMkLst>
            <pc:docMk/>
            <pc:sldMk cId="738015350" sldId="3184"/>
            <ac:picMk id="5" creationId="{190A417C-34D2-ECB5-24BE-BB060D2AADE4}"/>
          </ac:picMkLst>
        </pc:picChg>
        <pc:picChg chg="add mod">
          <ac:chgData name="Lucas Jellema" userId="7e183fbb-84e0-44b3-9b03-0792bc8d162b" providerId="ADAL" clId="{98F8CABC-9F5B-41B3-A4E4-3004FF53B3E3}" dt="2024-12-12T13:00:53.114" v="7590" actId="1076"/>
          <ac:picMkLst>
            <pc:docMk/>
            <pc:sldMk cId="738015350" sldId="3184"/>
            <ac:picMk id="6" creationId="{ADA3D608-582F-BE96-9076-A73CBD896833}"/>
          </ac:picMkLst>
        </pc:picChg>
        <pc:picChg chg="mod">
          <ac:chgData name="Lucas Jellema" userId="7e183fbb-84e0-44b3-9b03-0792bc8d162b" providerId="ADAL" clId="{98F8CABC-9F5B-41B3-A4E4-3004FF53B3E3}" dt="2024-12-12T13:00:47.004" v="7588" actId="14100"/>
          <ac:picMkLst>
            <pc:docMk/>
            <pc:sldMk cId="738015350" sldId="3184"/>
            <ac:picMk id="7" creationId="{02B7F33B-FD76-9FA4-4C2A-30E79AF0C7FD}"/>
          </ac:picMkLst>
        </pc:picChg>
      </pc:sldChg>
      <pc:sldChg chg="addSp delSp modSp add mod">
        <pc:chgData name="Lucas Jellema" userId="7e183fbb-84e0-44b3-9b03-0792bc8d162b" providerId="ADAL" clId="{98F8CABC-9F5B-41B3-A4E4-3004FF53B3E3}" dt="2024-12-12T13:01:50.656" v="7598" actId="1440"/>
        <pc:sldMkLst>
          <pc:docMk/>
          <pc:sldMk cId="2859875825" sldId="3185"/>
        </pc:sldMkLst>
        <pc:picChg chg="mod">
          <ac:chgData name="Lucas Jellema" userId="7e183fbb-84e0-44b3-9b03-0792bc8d162b" providerId="ADAL" clId="{98F8CABC-9F5B-41B3-A4E4-3004FF53B3E3}" dt="2024-12-12T13:01:34.408" v="7594" actId="14100"/>
          <ac:picMkLst>
            <pc:docMk/>
            <pc:sldMk cId="2859875825" sldId="3185"/>
            <ac:picMk id="5" creationId="{190A417C-34D2-ECB5-24BE-BB060D2AADE4}"/>
          </ac:picMkLst>
        </pc:picChg>
        <pc:picChg chg="del">
          <ac:chgData name="Lucas Jellema" userId="7e183fbb-84e0-44b3-9b03-0792bc8d162b" providerId="ADAL" clId="{98F8CABC-9F5B-41B3-A4E4-3004FF53B3E3}" dt="2024-12-12T13:01:31.173" v="7593" actId="478"/>
          <ac:picMkLst>
            <pc:docMk/>
            <pc:sldMk cId="2859875825" sldId="3185"/>
            <ac:picMk id="6" creationId="{ADA3D608-582F-BE96-9076-A73CBD896833}"/>
          </ac:picMkLst>
        </pc:picChg>
        <pc:picChg chg="del">
          <ac:chgData name="Lucas Jellema" userId="7e183fbb-84e0-44b3-9b03-0792bc8d162b" providerId="ADAL" clId="{98F8CABC-9F5B-41B3-A4E4-3004FF53B3E3}" dt="2024-12-12T13:01:31.173" v="7593" actId="478"/>
          <ac:picMkLst>
            <pc:docMk/>
            <pc:sldMk cId="2859875825" sldId="3185"/>
            <ac:picMk id="7" creationId="{02B7F33B-FD76-9FA4-4C2A-30E79AF0C7FD}"/>
          </ac:picMkLst>
        </pc:picChg>
        <pc:picChg chg="add mod">
          <ac:chgData name="Lucas Jellema" userId="7e183fbb-84e0-44b3-9b03-0792bc8d162b" providerId="ADAL" clId="{98F8CABC-9F5B-41B3-A4E4-3004FF53B3E3}" dt="2024-12-12T13:01:50.656" v="7598" actId="1440"/>
          <ac:picMkLst>
            <pc:docMk/>
            <pc:sldMk cId="2859875825" sldId="3185"/>
            <ac:picMk id="8" creationId="{D39E40E9-ECE6-FEE5-EF5A-42A1248908AF}"/>
          </ac:picMkLst>
        </pc:picChg>
      </pc:sldChg>
      <pc:sldChg chg="addSp modSp new mod">
        <pc:chgData name="Lucas Jellema" userId="7e183fbb-84e0-44b3-9b03-0792bc8d162b" providerId="ADAL" clId="{98F8CABC-9F5B-41B3-A4E4-3004FF53B3E3}" dt="2024-12-12T13:02:27.455" v="7603" actId="1440"/>
        <pc:sldMkLst>
          <pc:docMk/>
          <pc:sldMk cId="1701653012" sldId="3186"/>
        </pc:sldMkLst>
        <pc:picChg chg="add mod">
          <ac:chgData name="Lucas Jellema" userId="7e183fbb-84e0-44b3-9b03-0792bc8d162b" providerId="ADAL" clId="{98F8CABC-9F5B-41B3-A4E4-3004FF53B3E3}" dt="2024-12-12T13:02:27.455" v="7603" actId="1440"/>
          <ac:picMkLst>
            <pc:docMk/>
            <pc:sldMk cId="1701653012" sldId="3186"/>
            <ac:picMk id="5" creationId="{F9C2895D-5841-AC32-94C4-0FD4BAFB3E26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2T13:03:01.621" v="7612"/>
        <pc:sldMkLst>
          <pc:docMk/>
          <pc:sldMk cId="1846152945" sldId="3187"/>
        </pc:sldMkLst>
        <pc:picChg chg="add mod">
          <ac:chgData name="Lucas Jellema" userId="7e183fbb-84e0-44b3-9b03-0792bc8d162b" providerId="ADAL" clId="{98F8CABC-9F5B-41B3-A4E4-3004FF53B3E3}" dt="2024-12-12T13:02:54.744" v="7610" actId="1076"/>
          <ac:picMkLst>
            <pc:docMk/>
            <pc:sldMk cId="1846152945" sldId="3187"/>
            <ac:picMk id="5" creationId="{D83E2B5D-F693-744A-3460-41C5F1770CE4}"/>
          </ac:picMkLst>
        </pc:picChg>
        <pc:picChg chg="add mod">
          <ac:chgData name="Lucas Jellema" userId="7e183fbb-84e0-44b3-9b03-0792bc8d162b" providerId="ADAL" clId="{98F8CABC-9F5B-41B3-A4E4-3004FF53B3E3}" dt="2024-12-12T13:02:57.806" v="7611" actId="1440"/>
          <ac:picMkLst>
            <pc:docMk/>
            <pc:sldMk cId="1846152945" sldId="3187"/>
            <ac:picMk id="7" creationId="{8F77B373-3EB0-D062-D831-EE1ADAA05044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2T13:21:40.079" v="7676" actId="1076"/>
        <pc:sldMkLst>
          <pc:docMk/>
          <pc:sldMk cId="4180882018" sldId="3188"/>
        </pc:sldMkLst>
        <pc:picChg chg="add mod">
          <ac:chgData name="Lucas Jellema" userId="7e183fbb-84e0-44b3-9b03-0792bc8d162b" providerId="ADAL" clId="{98F8CABC-9F5B-41B3-A4E4-3004FF53B3E3}" dt="2024-12-12T13:03:14.518" v="7615" actId="1076"/>
          <ac:picMkLst>
            <pc:docMk/>
            <pc:sldMk cId="4180882018" sldId="3188"/>
            <ac:picMk id="5" creationId="{96FD78A8-8B25-F1C7-092D-12D09B39D93D}"/>
          </ac:picMkLst>
        </pc:picChg>
        <pc:picChg chg="add mod">
          <ac:chgData name="Lucas Jellema" userId="7e183fbb-84e0-44b3-9b03-0792bc8d162b" providerId="ADAL" clId="{98F8CABC-9F5B-41B3-A4E4-3004FF53B3E3}" dt="2024-12-12T13:21:40.079" v="7676" actId="1076"/>
          <ac:picMkLst>
            <pc:docMk/>
            <pc:sldMk cId="4180882018" sldId="3188"/>
            <ac:picMk id="7" creationId="{8D0C5D05-D185-ECA0-EE63-33E33B46689D}"/>
          </ac:picMkLst>
        </pc:picChg>
      </pc:sldChg>
      <pc:sldChg chg="addSp delSp modSp new mod">
        <pc:chgData name="Lucas Jellema" userId="7e183fbb-84e0-44b3-9b03-0792bc8d162b" providerId="ADAL" clId="{98F8CABC-9F5B-41B3-A4E4-3004FF53B3E3}" dt="2024-12-12T13:34:32.447" v="7698"/>
        <pc:sldMkLst>
          <pc:docMk/>
          <pc:sldMk cId="1190777148" sldId="3189"/>
        </pc:sldMkLst>
        <pc:spChg chg="del">
          <ac:chgData name="Lucas Jellema" userId="7e183fbb-84e0-44b3-9b03-0792bc8d162b" providerId="ADAL" clId="{98F8CABC-9F5B-41B3-A4E4-3004FF53B3E3}" dt="2024-12-12T13:24:36.944" v="7677" actId="931"/>
          <ac:spMkLst>
            <pc:docMk/>
            <pc:sldMk cId="1190777148" sldId="3189"/>
            <ac:spMk id="3" creationId="{4276CCA8-F40C-DFA5-B864-0BDDE938D46B}"/>
          </ac:spMkLst>
        </pc:spChg>
        <pc:picChg chg="add del mod">
          <ac:chgData name="Lucas Jellema" userId="7e183fbb-84e0-44b3-9b03-0792bc8d162b" providerId="ADAL" clId="{98F8CABC-9F5B-41B3-A4E4-3004FF53B3E3}" dt="2024-12-12T13:03:54.298" v="7624" actId="478"/>
          <ac:picMkLst>
            <pc:docMk/>
            <pc:sldMk cId="1190777148" sldId="3189"/>
            <ac:picMk id="5" creationId="{9FD8C643-50EE-7B2D-19EF-F513C0DE4F03}"/>
          </ac:picMkLst>
        </pc:picChg>
        <pc:picChg chg="add mod">
          <ac:chgData name="Lucas Jellema" userId="7e183fbb-84e0-44b3-9b03-0792bc8d162b" providerId="ADAL" clId="{98F8CABC-9F5B-41B3-A4E4-3004FF53B3E3}" dt="2024-12-12T13:34:32.447" v="7698"/>
          <ac:picMkLst>
            <pc:docMk/>
            <pc:sldMk cId="1190777148" sldId="3189"/>
            <ac:picMk id="7" creationId="{0BC2CACE-73DB-E87C-D7B9-E947B99B0895}"/>
          </ac:picMkLst>
        </pc:picChg>
        <pc:picChg chg="add mod ord">
          <ac:chgData name="Lucas Jellema" userId="7e183fbb-84e0-44b3-9b03-0792bc8d162b" providerId="ADAL" clId="{98F8CABC-9F5B-41B3-A4E4-3004FF53B3E3}" dt="2024-12-12T13:34:32.447" v="7698"/>
          <ac:picMkLst>
            <pc:docMk/>
            <pc:sldMk cId="1190777148" sldId="3189"/>
            <ac:picMk id="9" creationId="{385FEBF4-837E-6DBA-692B-DB3462111C11}"/>
          </ac:picMkLst>
        </pc:picChg>
      </pc:sldChg>
      <pc:sldChg chg="addSp new mod">
        <pc:chgData name="Lucas Jellema" userId="7e183fbb-84e0-44b3-9b03-0792bc8d162b" providerId="ADAL" clId="{98F8CABC-9F5B-41B3-A4E4-3004FF53B3E3}" dt="2024-12-12T13:04:11.537" v="7627" actId="22"/>
        <pc:sldMkLst>
          <pc:docMk/>
          <pc:sldMk cId="2848793836" sldId="3190"/>
        </pc:sldMkLst>
        <pc:picChg chg="add">
          <ac:chgData name="Lucas Jellema" userId="7e183fbb-84e0-44b3-9b03-0792bc8d162b" providerId="ADAL" clId="{98F8CABC-9F5B-41B3-A4E4-3004FF53B3E3}" dt="2024-12-12T13:04:11.537" v="7627" actId="22"/>
          <ac:picMkLst>
            <pc:docMk/>
            <pc:sldMk cId="2848793836" sldId="3190"/>
            <ac:picMk id="5" creationId="{5B230F2B-605B-F749-117B-2CE50217C482}"/>
          </ac:picMkLst>
        </pc:picChg>
      </pc:sldChg>
      <pc:sldChg chg="addSp delSp modSp new mod modAnim">
        <pc:chgData name="Lucas Jellema" userId="7e183fbb-84e0-44b3-9b03-0792bc8d162b" providerId="ADAL" clId="{98F8CABC-9F5B-41B3-A4E4-3004FF53B3E3}" dt="2024-12-12T13:06:51.826" v="7674" actId="1440"/>
        <pc:sldMkLst>
          <pc:docMk/>
          <pc:sldMk cId="3897057273" sldId="3191"/>
        </pc:sldMkLst>
        <pc:spChg chg="mod">
          <ac:chgData name="Lucas Jellema" userId="7e183fbb-84e0-44b3-9b03-0792bc8d162b" providerId="ADAL" clId="{98F8CABC-9F5B-41B3-A4E4-3004FF53B3E3}" dt="2024-12-12T13:06:43.180" v="7672" actId="20577"/>
          <ac:spMkLst>
            <pc:docMk/>
            <pc:sldMk cId="3897057273" sldId="3191"/>
            <ac:spMk id="2" creationId="{7035F58E-289B-43FA-E364-590517862B3A}"/>
          </ac:spMkLst>
        </pc:spChg>
        <pc:spChg chg="mod">
          <ac:chgData name="Lucas Jellema" userId="7e183fbb-84e0-44b3-9b03-0792bc8d162b" providerId="ADAL" clId="{98F8CABC-9F5B-41B3-A4E4-3004FF53B3E3}" dt="2024-12-12T13:06:34.964" v="7649" actId="15"/>
          <ac:spMkLst>
            <pc:docMk/>
            <pc:sldMk cId="3897057273" sldId="3191"/>
            <ac:spMk id="3" creationId="{143E4D66-238B-75C0-E8FB-8781E9A89619}"/>
          </ac:spMkLst>
        </pc:spChg>
        <pc:spChg chg="add del">
          <ac:chgData name="Lucas Jellema" userId="7e183fbb-84e0-44b3-9b03-0792bc8d162b" providerId="ADAL" clId="{98F8CABC-9F5B-41B3-A4E4-3004FF53B3E3}" dt="2024-12-12T13:06:07.936" v="7644" actId="22"/>
          <ac:spMkLst>
            <pc:docMk/>
            <pc:sldMk cId="3897057273" sldId="3191"/>
            <ac:spMk id="5" creationId="{CB21E55D-6C34-4152-704D-A937A9576E64}"/>
          </ac:spMkLst>
        </pc:spChg>
        <pc:picChg chg="add del">
          <ac:chgData name="Lucas Jellema" userId="7e183fbb-84e0-44b3-9b03-0792bc8d162b" providerId="ADAL" clId="{98F8CABC-9F5B-41B3-A4E4-3004FF53B3E3}" dt="2024-12-12T13:06:13.374" v="7646" actId="22"/>
          <ac:picMkLst>
            <pc:docMk/>
            <pc:sldMk cId="3897057273" sldId="3191"/>
            <ac:picMk id="7" creationId="{F77291DD-D9FD-E045-BBA6-AC08477AF964}"/>
          </ac:picMkLst>
        </pc:picChg>
        <pc:picChg chg="add mod">
          <ac:chgData name="Lucas Jellema" userId="7e183fbb-84e0-44b3-9b03-0792bc8d162b" providerId="ADAL" clId="{98F8CABC-9F5B-41B3-A4E4-3004FF53B3E3}" dt="2024-12-12T13:06:51.826" v="7674" actId="1440"/>
          <ac:picMkLst>
            <pc:docMk/>
            <pc:sldMk cId="3897057273" sldId="3191"/>
            <ac:picMk id="8" creationId="{50A0C35E-3D53-9BC4-42E5-35878966DEFE}"/>
          </ac:picMkLst>
        </pc:picChg>
      </pc:sldChg>
      <pc:sldChg chg="addSp modSp add mod modTransition">
        <pc:chgData name="Lucas Jellema" userId="7e183fbb-84e0-44b3-9b03-0792bc8d162b" providerId="ADAL" clId="{98F8CABC-9F5B-41B3-A4E4-3004FF53B3E3}" dt="2024-12-12T13:05:30.996" v="7641"/>
        <pc:sldMkLst>
          <pc:docMk/>
          <pc:sldMk cId="1399888075" sldId="3192"/>
        </pc:sldMkLst>
        <pc:picChg chg="mod ord modCrop">
          <ac:chgData name="Lucas Jellema" userId="7e183fbb-84e0-44b3-9b03-0792bc8d162b" providerId="ADAL" clId="{98F8CABC-9F5B-41B3-A4E4-3004FF53B3E3}" dt="2024-12-12T13:05:25.891" v="7640" actId="732"/>
          <ac:picMkLst>
            <pc:docMk/>
            <pc:sldMk cId="1399888075" sldId="3192"/>
            <ac:picMk id="5" creationId="{5B230F2B-605B-F749-117B-2CE50217C482}"/>
          </ac:picMkLst>
        </pc:picChg>
        <pc:picChg chg="add">
          <ac:chgData name="Lucas Jellema" userId="7e183fbb-84e0-44b3-9b03-0792bc8d162b" providerId="ADAL" clId="{98F8CABC-9F5B-41B3-A4E4-3004FF53B3E3}" dt="2024-12-12T13:04:33.117" v="7633" actId="22"/>
          <ac:picMkLst>
            <pc:docMk/>
            <pc:sldMk cId="1399888075" sldId="3192"/>
            <ac:picMk id="6" creationId="{DE0BF960-4E68-FFD4-2333-210644AF4E5C}"/>
          </ac:picMkLst>
        </pc:picChg>
      </pc:sldChg>
      <pc:sldChg chg="addSp delSp modSp new mod modAnim">
        <pc:chgData name="Lucas Jellema" userId="7e183fbb-84e0-44b3-9b03-0792bc8d162b" providerId="ADAL" clId="{98F8CABC-9F5B-41B3-A4E4-3004FF53B3E3}" dt="2024-12-13T08:33:20.552" v="12281"/>
        <pc:sldMkLst>
          <pc:docMk/>
          <pc:sldMk cId="1321646731" sldId="3193"/>
        </pc:sldMkLst>
        <pc:spChg chg="mod">
          <ac:chgData name="Lucas Jellema" userId="7e183fbb-84e0-44b3-9b03-0792bc8d162b" providerId="ADAL" clId="{98F8CABC-9F5B-41B3-A4E4-3004FF53B3E3}" dt="2024-12-13T07:50:48.695" v="11359" actId="20577"/>
          <ac:spMkLst>
            <pc:docMk/>
            <pc:sldMk cId="1321646731" sldId="3193"/>
            <ac:spMk id="2" creationId="{75F67981-E798-A3FC-B81D-DE90838B7EFC}"/>
          </ac:spMkLst>
        </pc:spChg>
        <pc:spChg chg="mod">
          <ac:chgData name="Lucas Jellema" userId="7e183fbb-84e0-44b3-9b03-0792bc8d162b" providerId="ADAL" clId="{98F8CABC-9F5B-41B3-A4E4-3004FF53B3E3}" dt="2024-12-13T07:49:08.351" v="11346" actId="14100"/>
          <ac:spMkLst>
            <pc:docMk/>
            <pc:sldMk cId="1321646731" sldId="3193"/>
            <ac:spMk id="3" creationId="{A069F6FF-7EB5-A9FD-CCB8-407A93FDE0F9}"/>
          </ac:spMkLst>
        </pc:spChg>
        <pc:spChg chg="add mod">
          <ac:chgData name="Lucas Jellema" userId="7e183fbb-84e0-44b3-9b03-0792bc8d162b" providerId="ADAL" clId="{98F8CABC-9F5B-41B3-A4E4-3004FF53B3E3}" dt="2024-12-13T08:03:04.004" v="11864" actId="20577"/>
          <ac:spMkLst>
            <pc:docMk/>
            <pc:sldMk cId="1321646731" sldId="3193"/>
            <ac:spMk id="4" creationId="{8978540D-6A3E-AE92-F411-53271EF175BF}"/>
          </ac:spMkLst>
        </pc:spChg>
        <pc:spChg chg="add mod">
          <ac:chgData name="Lucas Jellema" userId="7e183fbb-84e0-44b3-9b03-0792bc8d162b" providerId="ADAL" clId="{98F8CABC-9F5B-41B3-A4E4-3004FF53B3E3}" dt="2024-12-13T08:03:06.155" v="11866" actId="20577"/>
          <ac:spMkLst>
            <pc:docMk/>
            <pc:sldMk cId="1321646731" sldId="3193"/>
            <ac:spMk id="5" creationId="{C4B41900-BCE2-395C-AF5C-6788323CE9F6}"/>
          </ac:spMkLst>
        </pc:spChg>
        <pc:spChg chg="add mod">
          <ac:chgData name="Lucas Jellema" userId="7e183fbb-84e0-44b3-9b03-0792bc8d162b" providerId="ADAL" clId="{98F8CABC-9F5B-41B3-A4E4-3004FF53B3E3}" dt="2024-12-13T08:03:08.437" v="11868" actId="20577"/>
          <ac:spMkLst>
            <pc:docMk/>
            <pc:sldMk cId="1321646731" sldId="3193"/>
            <ac:spMk id="6" creationId="{F982A4F8-268C-F6A1-5B69-D394DF45A906}"/>
          </ac:spMkLst>
        </pc:spChg>
        <pc:spChg chg="add mod">
          <ac:chgData name="Lucas Jellema" userId="7e183fbb-84e0-44b3-9b03-0792bc8d162b" providerId="ADAL" clId="{98F8CABC-9F5B-41B3-A4E4-3004FF53B3E3}" dt="2024-12-13T08:03:01.158" v="11862" actId="20577"/>
          <ac:spMkLst>
            <pc:docMk/>
            <pc:sldMk cId="1321646731" sldId="3193"/>
            <ac:spMk id="7" creationId="{F1729638-2AF7-0FE7-22F9-3F66C6C95CDC}"/>
          </ac:spMkLst>
        </pc:spChg>
        <pc:spChg chg="add mod">
          <ac:chgData name="Lucas Jellema" userId="7e183fbb-84e0-44b3-9b03-0792bc8d162b" providerId="ADAL" clId="{98F8CABC-9F5B-41B3-A4E4-3004FF53B3E3}" dt="2024-12-13T07:50:42.727" v="11358" actId="1076"/>
          <ac:spMkLst>
            <pc:docMk/>
            <pc:sldMk cId="1321646731" sldId="3193"/>
            <ac:spMk id="8" creationId="{557B37C1-FF36-9749-9137-BE85BA4B7957}"/>
          </ac:spMkLst>
        </pc:spChg>
        <pc:picChg chg="add del">
          <ac:chgData name="Lucas Jellema" userId="7e183fbb-84e0-44b3-9b03-0792bc8d162b" providerId="ADAL" clId="{98F8CABC-9F5B-41B3-A4E4-3004FF53B3E3}" dt="2024-12-12T13:41:13.513" v="7786" actId="22"/>
          <ac:picMkLst>
            <pc:docMk/>
            <pc:sldMk cId="1321646731" sldId="3193"/>
            <ac:picMk id="5" creationId="{361EEB92-DE14-6D77-AB64-0A558C5BC72A}"/>
          </ac:picMkLst>
        </pc:picChg>
        <pc:picChg chg="add del">
          <ac:chgData name="Lucas Jellema" userId="7e183fbb-84e0-44b3-9b03-0792bc8d162b" providerId="ADAL" clId="{98F8CABC-9F5B-41B3-A4E4-3004FF53B3E3}" dt="2024-12-12T13:41:17.522" v="7788" actId="22"/>
          <ac:picMkLst>
            <pc:docMk/>
            <pc:sldMk cId="1321646731" sldId="3193"/>
            <ac:picMk id="7" creationId="{1463A73E-EE01-6402-2B30-D6AA59C79DD5}"/>
          </ac:picMkLst>
        </pc:picChg>
        <pc:picChg chg="add mod">
          <ac:chgData name="Lucas Jellema" userId="7e183fbb-84e0-44b3-9b03-0792bc8d162b" providerId="ADAL" clId="{98F8CABC-9F5B-41B3-A4E4-3004FF53B3E3}" dt="2024-12-13T07:50:51.917" v="11360" actId="1076"/>
          <ac:picMkLst>
            <pc:docMk/>
            <pc:sldMk cId="1321646731" sldId="3193"/>
            <ac:picMk id="9218" creationId="{20F2CDD1-E9A1-6ACA-0FCB-D474101B9A07}"/>
          </ac:picMkLst>
        </pc:picChg>
      </pc:sldChg>
      <pc:sldChg chg="addSp modSp new mod setBg modAnim">
        <pc:chgData name="Lucas Jellema" userId="7e183fbb-84e0-44b3-9b03-0792bc8d162b" providerId="ADAL" clId="{98F8CABC-9F5B-41B3-A4E4-3004FF53B3E3}" dt="2024-12-13T08:32:30.592" v="12279"/>
        <pc:sldMkLst>
          <pc:docMk/>
          <pc:sldMk cId="1542524449" sldId="3194"/>
        </pc:sldMkLst>
        <pc:spChg chg="mod">
          <ac:chgData name="Lucas Jellema" userId="7e183fbb-84e0-44b3-9b03-0792bc8d162b" providerId="ADAL" clId="{98F8CABC-9F5B-41B3-A4E4-3004FF53B3E3}" dt="2024-12-13T07:52:09.382" v="11395" actId="20577"/>
          <ac:spMkLst>
            <pc:docMk/>
            <pc:sldMk cId="1542524449" sldId="3194"/>
            <ac:spMk id="2" creationId="{1B8D9427-3FF3-0BDA-2A37-DC6D6068AB81}"/>
          </ac:spMkLst>
        </pc:spChg>
        <pc:spChg chg="mod">
          <ac:chgData name="Lucas Jellema" userId="7e183fbb-84e0-44b3-9b03-0792bc8d162b" providerId="ADAL" clId="{98F8CABC-9F5B-41B3-A4E4-3004FF53B3E3}" dt="2024-12-13T07:52:14.436" v="11400" actId="403"/>
          <ac:spMkLst>
            <pc:docMk/>
            <pc:sldMk cId="1542524449" sldId="3194"/>
            <ac:spMk id="3" creationId="{1CE63FAF-53B8-3F68-265E-25826254E36A}"/>
          </ac:spMkLst>
        </pc:spChg>
        <pc:spChg chg="add mod">
          <ac:chgData name="Lucas Jellema" userId="7e183fbb-84e0-44b3-9b03-0792bc8d162b" providerId="ADAL" clId="{98F8CABC-9F5B-41B3-A4E4-3004FF53B3E3}" dt="2024-12-13T08:04:37.495" v="11884" actId="20577"/>
          <ac:spMkLst>
            <pc:docMk/>
            <pc:sldMk cId="1542524449" sldId="3194"/>
            <ac:spMk id="5" creationId="{0DAD1DB6-3E3B-AFA5-97D1-678ECFAA5642}"/>
          </ac:spMkLst>
        </pc:spChg>
        <pc:spChg chg="add mod">
          <ac:chgData name="Lucas Jellema" userId="7e183fbb-84e0-44b3-9b03-0792bc8d162b" providerId="ADAL" clId="{98F8CABC-9F5B-41B3-A4E4-3004FF53B3E3}" dt="2024-12-13T08:04:11.759" v="11878" actId="20577"/>
          <ac:spMkLst>
            <pc:docMk/>
            <pc:sldMk cId="1542524449" sldId="3194"/>
            <ac:spMk id="6" creationId="{BE1A89EE-89BB-F71B-71AB-B20D1738825D}"/>
          </ac:spMkLst>
        </pc:spChg>
        <pc:spChg chg="add mod">
          <ac:chgData name="Lucas Jellema" userId="7e183fbb-84e0-44b3-9b03-0792bc8d162b" providerId="ADAL" clId="{98F8CABC-9F5B-41B3-A4E4-3004FF53B3E3}" dt="2024-12-13T08:04:34.131" v="11882" actId="20577"/>
          <ac:spMkLst>
            <pc:docMk/>
            <pc:sldMk cId="1542524449" sldId="3194"/>
            <ac:spMk id="7" creationId="{F443B0D8-C3A9-996E-A6F4-879C3BD75A40}"/>
          </ac:spMkLst>
        </pc:spChg>
        <pc:spChg chg="add mod">
          <ac:chgData name="Lucas Jellema" userId="7e183fbb-84e0-44b3-9b03-0792bc8d162b" providerId="ADAL" clId="{98F8CABC-9F5B-41B3-A4E4-3004FF53B3E3}" dt="2024-12-13T08:04:26.875" v="11880" actId="20577"/>
          <ac:spMkLst>
            <pc:docMk/>
            <pc:sldMk cId="1542524449" sldId="3194"/>
            <ac:spMk id="8" creationId="{B0AAF07F-6BE6-596A-AFE4-FBEA83BD610E}"/>
          </ac:spMkLst>
        </pc:spChg>
        <pc:spChg chg="add">
          <ac:chgData name="Lucas Jellema" userId="7e183fbb-84e0-44b3-9b03-0792bc8d162b" providerId="ADAL" clId="{98F8CABC-9F5B-41B3-A4E4-3004FF53B3E3}" dt="2024-12-13T07:04:12.886" v="10638" actId="26606"/>
          <ac:spMkLst>
            <pc:docMk/>
            <pc:sldMk cId="1542524449" sldId="3194"/>
            <ac:spMk id="9" creationId="{04812C46-200A-4DEB-A05E-3ED6C68C2387}"/>
          </ac:spMkLst>
        </pc:spChg>
        <pc:spChg chg="add">
          <ac:chgData name="Lucas Jellema" userId="7e183fbb-84e0-44b3-9b03-0792bc8d162b" providerId="ADAL" clId="{98F8CABC-9F5B-41B3-A4E4-3004FF53B3E3}" dt="2024-12-13T07:04:12.886" v="10638" actId="26606"/>
          <ac:spMkLst>
            <pc:docMk/>
            <pc:sldMk cId="1542524449" sldId="3194"/>
            <ac:spMk id="11" creationId="{D1EA859B-E555-4109-94F3-6700E046E008}"/>
          </ac:spMkLst>
        </pc:spChg>
        <pc:picChg chg="add mod ord">
          <ac:chgData name="Lucas Jellema" userId="7e183fbb-84e0-44b3-9b03-0792bc8d162b" providerId="ADAL" clId="{98F8CABC-9F5B-41B3-A4E4-3004FF53B3E3}" dt="2024-12-13T07:04:12.886" v="10638" actId="26606"/>
          <ac:picMkLst>
            <pc:docMk/>
            <pc:sldMk cId="1542524449" sldId="3194"/>
            <ac:picMk id="4" creationId="{64B4C468-04F2-AEDE-A1EC-FBA309380C77}"/>
          </ac:picMkLst>
        </pc:picChg>
      </pc:sldChg>
      <pc:sldChg chg="addSp modSp new mod ord setBg modAnim">
        <pc:chgData name="Lucas Jellema" userId="7e183fbb-84e0-44b3-9b03-0792bc8d162b" providerId="ADAL" clId="{98F8CABC-9F5B-41B3-A4E4-3004FF53B3E3}" dt="2024-12-13T08:33:34.335" v="12282"/>
        <pc:sldMkLst>
          <pc:docMk/>
          <pc:sldMk cId="1633097883" sldId="3195"/>
        </pc:sldMkLst>
        <pc:spChg chg="mod">
          <ac:chgData name="Lucas Jellema" userId="7e183fbb-84e0-44b3-9b03-0792bc8d162b" providerId="ADAL" clId="{98F8CABC-9F5B-41B3-A4E4-3004FF53B3E3}" dt="2024-12-13T07:48:19.826" v="11314" actId="20577"/>
          <ac:spMkLst>
            <pc:docMk/>
            <pc:sldMk cId="1633097883" sldId="3195"/>
            <ac:spMk id="2" creationId="{B46DD621-E2F9-E55E-73BA-2FE4538FD103}"/>
          </ac:spMkLst>
        </pc:spChg>
        <pc:spChg chg="mod">
          <ac:chgData name="Lucas Jellema" userId="7e183fbb-84e0-44b3-9b03-0792bc8d162b" providerId="ADAL" clId="{98F8CABC-9F5B-41B3-A4E4-3004FF53B3E3}" dt="2024-12-13T07:48:26.464" v="11315" actId="12"/>
          <ac:spMkLst>
            <pc:docMk/>
            <pc:sldMk cId="1633097883" sldId="3195"/>
            <ac:spMk id="3" creationId="{B4F7731F-AF8F-17AB-2459-561A3D73EC44}"/>
          </ac:spMkLst>
        </pc:spChg>
        <pc:spChg chg="add mod">
          <ac:chgData name="Lucas Jellema" userId="7e183fbb-84e0-44b3-9b03-0792bc8d162b" providerId="ADAL" clId="{98F8CABC-9F5B-41B3-A4E4-3004FF53B3E3}" dt="2024-12-13T08:02:45.852" v="11858" actId="20577"/>
          <ac:spMkLst>
            <pc:docMk/>
            <pc:sldMk cId="1633097883" sldId="3195"/>
            <ac:spMk id="4" creationId="{6B1440D0-C7A2-6430-9097-7BB80D7A9CB7}"/>
          </ac:spMkLst>
        </pc:spChg>
        <pc:spChg chg="add mod">
          <ac:chgData name="Lucas Jellema" userId="7e183fbb-84e0-44b3-9b03-0792bc8d162b" providerId="ADAL" clId="{98F8CABC-9F5B-41B3-A4E4-3004FF53B3E3}" dt="2024-12-13T08:02:39.752" v="11854" actId="20577"/>
          <ac:spMkLst>
            <pc:docMk/>
            <pc:sldMk cId="1633097883" sldId="3195"/>
            <ac:spMk id="5" creationId="{7EEF00AB-B352-8397-DB29-A1FA47777EDF}"/>
          </ac:spMkLst>
        </pc:spChg>
        <pc:spChg chg="add mod">
          <ac:chgData name="Lucas Jellema" userId="7e183fbb-84e0-44b3-9b03-0792bc8d162b" providerId="ADAL" clId="{98F8CABC-9F5B-41B3-A4E4-3004FF53B3E3}" dt="2024-12-13T08:02:49.156" v="11860" actId="20577"/>
          <ac:spMkLst>
            <pc:docMk/>
            <pc:sldMk cId="1633097883" sldId="3195"/>
            <ac:spMk id="6" creationId="{AC6F12F4-2362-582F-6123-A76AFFCBCA29}"/>
          </ac:spMkLst>
        </pc:spChg>
        <pc:spChg chg="add mod">
          <ac:chgData name="Lucas Jellema" userId="7e183fbb-84e0-44b3-9b03-0792bc8d162b" providerId="ADAL" clId="{98F8CABC-9F5B-41B3-A4E4-3004FF53B3E3}" dt="2024-12-13T08:02:43.185" v="11856" actId="20577"/>
          <ac:spMkLst>
            <pc:docMk/>
            <pc:sldMk cId="1633097883" sldId="3195"/>
            <ac:spMk id="7" creationId="{6A01A3BB-C3D9-00D2-2890-5CF583683BC7}"/>
          </ac:spMkLst>
        </pc:spChg>
        <pc:spChg chg="add">
          <ac:chgData name="Lucas Jellema" userId="7e183fbb-84e0-44b3-9b03-0792bc8d162b" providerId="ADAL" clId="{98F8CABC-9F5B-41B3-A4E4-3004FF53B3E3}" dt="2024-12-13T06:24:36.087" v="9496" actId="26606"/>
          <ac:spMkLst>
            <pc:docMk/>
            <pc:sldMk cId="1633097883" sldId="3195"/>
            <ac:spMk id="2055" creationId="{04812C46-200A-4DEB-A05E-3ED6C68C2387}"/>
          </ac:spMkLst>
        </pc:spChg>
        <pc:spChg chg="add">
          <ac:chgData name="Lucas Jellema" userId="7e183fbb-84e0-44b3-9b03-0792bc8d162b" providerId="ADAL" clId="{98F8CABC-9F5B-41B3-A4E4-3004FF53B3E3}" dt="2024-12-13T06:24:36.087" v="9496" actId="26606"/>
          <ac:spMkLst>
            <pc:docMk/>
            <pc:sldMk cId="1633097883" sldId="3195"/>
            <ac:spMk id="2057" creationId="{D1EA859B-E555-4109-94F3-6700E046E008}"/>
          </ac:spMkLst>
        </pc:spChg>
        <pc:picChg chg="add mod ord">
          <ac:chgData name="Lucas Jellema" userId="7e183fbb-84e0-44b3-9b03-0792bc8d162b" providerId="ADAL" clId="{98F8CABC-9F5B-41B3-A4E4-3004FF53B3E3}" dt="2024-12-13T06:24:36.087" v="9496" actId="26606"/>
          <ac:picMkLst>
            <pc:docMk/>
            <pc:sldMk cId="1633097883" sldId="3195"/>
            <ac:picMk id="2050" creationId="{FF0714BD-ED9F-6D70-CDC9-C0D87D77C820}"/>
          </ac:picMkLst>
        </pc:picChg>
      </pc:sldChg>
      <pc:sldChg chg="addSp modSp new mod setBg modAnim">
        <pc:chgData name="Lucas Jellema" userId="7e183fbb-84e0-44b3-9b03-0792bc8d162b" providerId="ADAL" clId="{98F8CABC-9F5B-41B3-A4E4-3004FF53B3E3}" dt="2024-12-13T08:05:54.556" v="11900"/>
        <pc:sldMkLst>
          <pc:docMk/>
          <pc:sldMk cId="50254254" sldId="3196"/>
        </pc:sldMkLst>
        <pc:spChg chg="mod">
          <ac:chgData name="Lucas Jellema" userId="7e183fbb-84e0-44b3-9b03-0792bc8d162b" providerId="ADAL" clId="{98F8CABC-9F5B-41B3-A4E4-3004FF53B3E3}" dt="2024-12-13T07:52:32.661" v="11410" actId="20577"/>
          <ac:spMkLst>
            <pc:docMk/>
            <pc:sldMk cId="50254254" sldId="3196"/>
            <ac:spMk id="2" creationId="{A6EE4B48-0A0D-FAB9-9B09-A03F3B772DE2}"/>
          </ac:spMkLst>
        </pc:spChg>
        <pc:spChg chg="mod">
          <ac:chgData name="Lucas Jellema" userId="7e183fbb-84e0-44b3-9b03-0792bc8d162b" providerId="ADAL" clId="{98F8CABC-9F5B-41B3-A4E4-3004FF53B3E3}" dt="2024-12-13T07:52:43.712" v="11413" actId="403"/>
          <ac:spMkLst>
            <pc:docMk/>
            <pc:sldMk cId="50254254" sldId="3196"/>
            <ac:spMk id="3" creationId="{BF0DB2F5-9B24-8FCF-95C2-6FEC243822C1}"/>
          </ac:spMkLst>
        </pc:spChg>
        <pc:spChg chg="add mod">
          <ac:chgData name="Lucas Jellema" userId="7e183fbb-84e0-44b3-9b03-0792bc8d162b" providerId="ADAL" clId="{98F8CABC-9F5B-41B3-A4E4-3004FF53B3E3}" dt="2024-12-13T08:04:49.792" v="11888" actId="20577"/>
          <ac:spMkLst>
            <pc:docMk/>
            <pc:sldMk cId="50254254" sldId="3196"/>
            <ac:spMk id="5" creationId="{0688F619-33DA-01D6-941B-5288C6AFCF4C}"/>
          </ac:spMkLst>
        </pc:spChg>
        <pc:spChg chg="add mod">
          <ac:chgData name="Lucas Jellema" userId="7e183fbb-84e0-44b3-9b03-0792bc8d162b" providerId="ADAL" clId="{98F8CABC-9F5B-41B3-A4E4-3004FF53B3E3}" dt="2024-12-13T07:52:38" v="11412"/>
          <ac:spMkLst>
            <pc:docMk/>
            <pc:sldMk cId="50254254" sldId="3196"/>
            <ac:spMk id="6" creationId="{92803C03-3465-D8DC-C092-F6C33D333929}"/>
          </ac:spMkLst>
        </pc:spChg>
        <pc:spChg chg="add mod">
          <ac:chgData name="Lucas Jellema" userId="7e183fbb-84e0-44b3-9b03-0792bc8d162b" providerId="ADAL" clId="{98F8CABC-9F5B-41B3-A4E4-3004FF53B3E3}" dt="2024-12-13T08:04:45.233" v="11886" actId="20577"/>
          <ac:spMkLst>
            <pc:docMk/>
            <pc:sldMk cId="50254254" sldId="3196"/>
            <ac:spMk id="7" creationId="{A94CE4FA-AF41-4194-08B5-3D047E7C0633}"/>
          </ac:spMkLst>
        </pc:spChg>
        <pc:spChg chg="add mod">
          <ac:chgData name="Lucas Jellema" userId="7e183fbb-84e0-44b3-9b03-0792bc8d162b" providerId="ADAL" clId="{98F8CABC-9F5B-41B3-A4E4-3004FF53B3E3}" dt="2024-12-13T08:04:54.850" v="11890" actId="20577"/>
          <ac:spMkLst>
            <pc:docMk/>
            <pc:sldMk cId="50254254" sldId="3196"/>
            <ac:spMk id="8" creationId="{87D32F9D-D582-E518-3681-1A68DA204FB1}"/>
          </ac:spMkLst>
        </pc:spChg>
        <pc:spChg chg="add">
          <ac:chgData name="Lucas Jellema" userId="7e183fbb-84e0-44b3-9b03-0792bc8d162b" providerId="ADAL" clId="{98F8CABC-9F5B-41B3-A4E4-3004FF53B3E3}" dt="2024-12-12T21:16:38.757" v="8038" actId="26606"/>
          <ac:spMkLst>
            <pc:docMk/>
            <pc:sldMk cId="50254254" sldId="3196"/>
            <ac:spMk id="9" creationId="{04812C46-200A-4DEB-A05E-3ED6C68C2387}"/>
          </ac:spMkLst>
        </pc:spChg>
        <pc:spChg chg="add">
          <ac:chgData name="Lucas Jellema" userId="7e183fbb-84e0-44b3-9b03-0792bc8d162b" providerId="ADAL" clId="{98F8CABC-9F5B-41B3-A4E4-3004FF53B3E3}" dt="2024-12-12T21:16:38.757" v="8038" actId="26606"/>
          <ac:spMkLst>
            <pc:docMk/>
            <pc:sldMk cId="50254254" sldId="3196"/>
            <ac:spMk id="11" creationId="{D1EA859B-E555-4109-94F3-6700E046E008}"/>
          </ac:spMkLst>
        </pc:spChg>
        <pc:picChg chg="add mod ord">
          <ac:chgData name="Lucas Jellema" userId="7e183fbb-84e0-44b3-9b03-0792bc8d162b" providerId="ADAL" clId="{98F8CABC-9F5B-41B3-A4E4-3004FF53B3E3}" dt="2024-12-12T21:16:38.757" v="8038" actId="26606"/>
          <ac:picMkLst>
            <pc:docMk/>
            <pc:sldMk cId="50254254" sldId="3196"/>
            <ac:picMk id="4" creationId="{FCBA955B-F906-9FD3-42B6-218EFA416828}"/>
          </ac:picMkLst>
        </pc:picChg>
      </pc:sldChg>
      <pc:sldChg chg="addSp delSp modSp new mod modAnim">
        <pc:chgData name="Lucas Jellema" userId="7e183fbb-84e0-44b3-9b03-0792bc8d162b" providerId="ADAL" clId="{98F8CABC-9F5B-41B3-A4E4-3004FF53B3E3}" dt="2024-12-16T05:52:19.576" v="12860" actId="20577"/>
        <pc:sldMkLst>
          <pc:docMk/>
          <pc:sldMk cId="2419035337" sldId="3197"/>
        </pc:sldMkLst>
        <pc:spChg chg="mod">
          <ac:chgData name="Lucas Jellema" userId="7e183fbb-84e0-44b3-9b03-0792bc8d162b" providerId="ADAL" clId="{98F8CABC-9F5B-41B3-A4E4-3004FF53B3E3}" dt="2024-12-13T07:52:52.957" v="11418" actId="14100"/>
          <ac:spMkLst>
            <pc:docMk/>
            <pc:sldMk cId="2419035337" sldId="3197"/>
            <ac:spMk id="2" creationId="{03A81017-E913-53D3-54FC-446C19B96ECD}"/>
          </ac:spMkLst>
        </pc:spChg>
        <pc:spChg chg="del mod">
          <ac:chgData name="Lucas Jellema" userId="7e183fbb-84e0-44b3-9b03-0792bc8d162b" providerId="ADAL" clId="{98F8CABC-9F5B-41B3-A4E4-3004FF53B3E3}" dt="2024-12-13T07:52:56.830" v="11419" actId="478"/>
          <ac:spMkLst>
            <pc:docMk/>
            <pc:sldMk cId="2419035337" sldId="3197"/>
            <ac:spMk id="3" creationId="{6CB7A753-242C-FAC4-1315-55437DA386AE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4" creationId="{9C41770A-A343-9CC7-DFA6-2214C4C21305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5" creationId="{3484CC42-D11D-3321-BC77-164505ACE02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6" creationId="{F39057F4-9FA2-A2DE-1C94-36B0867F461E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7" creationId="{6FFC3AA2-7D13-A8B2-E630-D80195D6BD4C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8" creationId="{26C5D35C-E1F0-56EC-42E2-CE17762034A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9" creationId="{75694F4D-3487-80D4-6294-932049E9BC1D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0" creationId="{D0A8D63D-DC5A-9E69-0FD6-E1FCA4A3B6F6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1" creationId="{528E1B1F-E168-854E-4B37-4787DB0DFEA6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2" creationId="{0345C2DD-B296-E814-D2E3-6C4FD0D080BE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3" creationId="{A9D3E136-7EE5-2C21-E71D-9F7EC3BF666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4" creationId="{59816C09-5046-1E45-66BE-8C6AFEAF2D6D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5" creationId="{FEBB7C4C-98D0-6954-EEFC-1F8F0CE2A5A6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6" creationId="{36F805A1-3188-10A5-CCC5-E206C151B87E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7" creationId="{28D3F023-E2A8-57F7-9461-454C2D00C828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8" creationId="{3AD8157B-7C48-C204-73D9-CC03C4BAB630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19" creationId="{62065C77-DD31-8F5F-6DDF-8E5277F26E85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0" creationId="{1DBA366F-3F00-1F46-2C55-966F815190A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1" creationId="{C94F0B18-2B82-E11D-1381-4AFF6505C812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2" creationId="{9A6CBCFF-4604-955A-9FBB-0163FEA6E9B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3" creationId="{F451BE50-9B93-0A90-E436-5D696EBA0F81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4" creationId="{E4362C0C-51C5-84B2-3736-DB63C20AF522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5" creationId="{1F3C3985-6AE5-6029-A06E-6CE9E8586EFF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6" creationId="{1A4D82B0-1FB9-8949-B8B2-3991CD709CA6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7" creationId="{2A381095-CB52-B8C2-57FC-79480F72CFB4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8" creationId="{06111A7E-BEAE-9254-FF2D-FB20A1724790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29" creationId="{FC968C51-73C9-97B1-A13E-F73A7A63C094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30" creationId="{C65ABB0D-25CE-DB15-D59E-BA8A01367481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33" creationId="{4612C800-AF18-C7B5-EF04-459EB2FDBEDA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35" creationId="{B2C5AC99-2128-CE85-88B1-FA130E2DA180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37" creationId="{AC00EF58-978D-2DBD-48D5-3C23E1057841}"/>
          </ac:spMkLst>
        </pc:spChg>
        <pc:spChg chg="add mod">
          <ac:chgData name="Lucas Jellema" userId="7e183fbb-84e0-44b3-9b03-0792bc8d162b" providerId="ADAL" clId="{98F8CABC-9F5B-41B3-A4E4-3004FF53B3E3}" dt="2024-12-16T05:52:19.576" v="12860" actId="20577"/>
          <ac:spMkLst>
            <pc:docMk/>
            <pc:sldMk cId="2419035337" sldId="3197"/>
            <ac:spMk id="38" creationId="{9940AEE8-E47B-35CD-052B-6F62A98CD312}"/>
          </ac:spMkLst>
        </pc:spChg>
        <pc:spChg chg="add mod">
          <ac:chgData name="Lucas Jellema" userId="7e183fbb-84e0-44b3-9b03-0792bc8d162b" providerId="ADAL" clId="{98F8CABC-9F5B-41B3-A4E4-3004FF53B3E3}" dt="2024-12-12T21:17:42.202" v="8045" actId="404"/>
          <ac:spMkLst>
            <pc:docMk/>
            <pc:sldMk cId="2419035337" sldId="3197"/>
            <ac:spMk id="39" creationId="{7E695D6B-A725-FBD6-7AD6-73492641F48F}"/>
          </ac:spMkLst>
        </pc:spChg>
        <pc:spChg chg="add del mod">
          <ac:chgData name="Lucas Jellema" userId="7e183fbb-84e0-44b3-9b03-0792bc8d162b" providerId="ADAL" clId="{98F8CABC-9F5B-41B3-A4E4-3004FF53B3E3}" dt="2024-12-13T08:05:08.615" v="11891" actId="478"/>
          <ac:spMkLst>
            <pc:docMk/>
            <pc:sldMk cId="2419035337" sldId="3197"/>
            <ac:spMk id="47" creationId="{2D354817-41BA-8D54-5DCE-B63F34898CA9}"/>
          </ac:spMkLst>
        </pc:spChg>
        <pc:spChg chg="add mod">
          <ac:chgData name="Lucas Jellema" userId="7e183fbb-84e0-44b3-9b03-0792bc8d162b" providerId="ADAL" clId="{98F8CABC-9F5B-41B3-A4E4-3004FF53B3E3}" dt="2024-12-13T07:53:05.388" v="11456" actId="1036"/>
          <ac:spMkLst>
            <pc:docMk/>
            <pc:sldMk cId="2419035337" sldId="3197"/>
            <ac:spMk id="48" creationId="{04685056-F59D-C41C-67AD-DE317C376483}"/>
          </ac:spMkLst>
        </pc:spChg>
        <pc:spChg chg="add mod">
          <ac:chgData name="Lucas Jellema" userId="7e183fbb-84e0-44b3-9b03-0792bc8d162b" providerId="ADAL" clId="{98F8CABC-9F5B-41B3-A4E4-3004FF53B3E3}" dt="2024-12-13T08:05:13.338" v="11893" actId="20577"/>
          <ac:spMkLst>
            <pc:docMk/>
            <pc:sldMk cId="2419035337" sldId="3197"/>
            <ac:spMk id="49" creationId="{CA0E73C3-CAA0-DACB-3890-EB671640C0A0}"/>
          </ac:spMkLst>
        </pc:spChg>
        <pc:spChg chg="add mod">
          <ac:chgData name="Lucas Jellema" userId="7e183fbb-84e0-44b3-9b03-0792bc8d162b" providerId="ADAL" clId="{98F8CABC-9F5B-41B3-A4E4-3004FF53B3E3}" dt="2024-12-13T08:05:16.155" v="11895" actId="20577"/>
          <ac:spMkLst>
            <pc:docMk/>
            <pc:sldMk cId="2419035337" sldId="3197"/>
            <ac:spMk id="50" creationId="{51BF5DD4-9EEC-455D-FA20-0B9713A87B3F}"/>
          </ac:spMkLst>
        </pc:spChg>
        <pc:spChg chg="add mod">
          <ac:chgData name="Lucas Jellema" userId="7e183fbb-84e0-44b3-9b03-0792bc8d162b" providerId="ADAL" clId="{98F8CABC-9F5B-41B3-A4E4-3004FF53B3E3}" dt="2024-12-13T08:05:18.273" v="11897" actId="20577"/>
          <ac:spMkLst>
            <pc:docMk/>
            <pc:sldMk cId="2419035337" sldId="3197"/>
            <ac:spMk id="51" creationId="{9077450E-BE51-7EAF-F4CC-004C76715456}"/>
          </ac:spMkLst>
        </pc:spChg>
        <pc:grpChg chg="add mod">
          <ac:chgData name="Lucas Jellema" userId="7e183fbb-84e0-44b3-9b03-0792bc8d162b" providerId="ADAL" clId="{98F8CABC-9F5B-41B3-A4E4-3004FF53B3E3}" dt="2024-12-12T21:17:49.012" v="8047" actId="14100"/>
          <ac:grpSpMkLst>
            <pc:docMk/>
            <pc:sldMk cId="2419035337" sldId="3197"/>
            <ac:grpSpMk id="41" creationId="{02213322-0622-28BC-45AE-B48C46350A2D}"/>
          </ac:grpSpMkLst>
        </pc:grpChg>
        <pc:picChg chg="add mod">
          <ac:chgData name="Lucas Jellema" userId="7e183fbb-84e0-44b3-9b03-0792bc8d162b" providerId="ADAL" clId="{98F8CABC-9F5B-41B3-A4E4-3004FF53B3E3}" dt="2024-12-12T21:18:16.615" v="8100" actId="1076"/>
          <ac:picMkLst>
            <pc:docMk/>
            <pc:sldMk cId="2419035337" sldId="3197"/>
            <ac:picMk id="42" creationId="{2EFB2CFD-F883-4389-7E35-F2D87B1ADFEA}"/>
          </ac:picMkLst>
        </pc:picChg>
        <pc:picChg chg="add mod">
          <ac:chgData name="Lucas Jellema" userId="7e183fbb-84e0-44b3-9b03-0792bc8d162b" providerId="ADAL" clId="{98F8CABC-9F5B-41B3-A4E4-3004FF53B3E3}" dt="2024-12-12T21:18:42.375" v="8107" actId="1076"/>
          <ac:picMkLst>
            <pc:docMk/>
            <pc:sldMk cId="2419035337" sldId="3197"/>
            <ac:picMk id="43" creationId="{7D977DF2-8169-89D9-9EFD-4F5113BCE4E0}"/>
          </ac:picMkLst>
        </pc:picChg>
        <pc:picChg chg="add mod">
          <ac:chgData name="Lucas Jellema" userId="7e183fbb-84e0-44b3-9b03-0792bc8d162b" providerId="ADAL" clId="{98F8CABC-9F5B-41B3-A4E4-3004FF53B3E3}" dt="2024-12-12T21:19:05.394" v="8113" actId="14100"/>
          <ac:picMkLst>
            <pc:docMk/>
            <pc:sldMk cId="2419035337" sldId="3197"/>
            <ac:picMk id="44" creationId="{80871FE1-1F0B-7A44-291C-32E22220C31A}"/>
          </ac:picMkLst>
        </pc:picChg>
        <pc:picChg chg="add mod">
          <ac:chgData name="Lucas Jellema" userId="7e183fbb-84e0-44b3-9b03-0792bc8d162b" providerId="ADAL" clId="{98F8CABC-9F5B-41B3-A4E4-3004FF53B3E3}" dt="2024-12-12T21:19:42.424" v="8135" actId="14100"/>
          <ac:picMkLst>
            <pc:docMk/>
            <pc:sldMk cId="2419035337" sldId="3197"/>
            <ac:picMk id="45" creationId="{F7C19950-4225-CCA4-E6EA-1232BE3B349A}"/>
          </ac:picMkLst>
        </pc:picChg>
        <pc:cxnChg chg="add mod">
          <ac:chgData name="Lucas Jellema" userId="7e183fbb-84e0-44b3-9b03-0792bc8d162b" providerId="ADAL" clId="{98F8CABC-9F5B-41B3-A4E4-3004FF53B3E3}" dt="2024-12-12T21:17:37.045" v="8041" actId="164"/>
          <ac:cxnSpMkLst>
            <pc:docMk/>
            <pc:sldMk cId="2419035337" sldId="3197"/>
            <ac:cxnSpMk id="31" creationId="{8759D85D-C61E-BCA6-38E0-26FF89346175}"/>
          </ac:cxnSpMkLst>
        </pc:cxnChg>
        <pc:cxnChg chg="add mod">
          <ac:chgData name="Lucas Jellema" userId="7e183fbb-84e0-44b3-9b03-0792bc8d162b" providerId="ADAL" clId="{98F8CABC-9F5B-41B3-A4E4-3004FF53B3E3}" dt="2024-12-12T21:17:37.045" v="8041" actId="164"/>
          <ac:cxnSpMkLst>
            <pc:docMk/>
            <pc:sldMk cId="2419035337" sldId="3197"/>
            <ac:cxnSpMk id="32" creationId="{12340C9F-E98E-6B55-4DA3-C9C97776C7F6}"/>
          </ac:cxnSpMkLst>
        </pc:cxnChg>
        <pc:cxnChg chg="add mod">
          <ac:chgData name="Lucas Jellema" userId="7e183fbb-84e0-44b3-9b03-0792bc8d162b" providerId="ADAL" clId="{98F8CABC-9F5B-41B3-A4E4-3004FF53B3E3}" dt="2024-12-12T21:17:37.045" v="8041" actId="164"/>
          <ac:cxnSpMkLst>
            <pc:docMk/>
            <pc:sldMk cId="2419035337" sldId="3197"/>
            <ac:cxnSpMk id="34" creationId="{75962D4E-F6BD-389E-8835-1641AA79EE1A}"/>
          </ac:cxnSpMkLst>
        </pc:cxnChg>
        <pc:cxnChg chg="add mod">
          <ac:chgData name="Lucas Jellema" userId="7e183fbb-84e0-44b3-9b03-0792bc8d162b" providerId="ADAL" clId="{98F8CABC-9F5B-41B3-A4E4-3004FF53B3E3}" dt="2024-12-12T21:17:37.045" v="8041" actId="164"/>
          <ac:cxnSpMkLst>
            <pc:docMk/>
            <pc:sldMk cId="2419035337" sldId="3197"/>
            <ac:cxnSpMk id="36" creationId="{2A450D9C-B2D1-0489-3FC8-F92EA736D267}"/>
          </ac:cxnSpMkLst>
        </pc:cxnChg>
        <pc:cxnChg chg="add mod">
          <ac:chgData name="Lucas Jellema" userId="7e183fbb-84e0-44b3-9b03-0792bc8d162b" providerId="ADAL" clId="{98F8CABC-9F5B-41B3-A4E4-3004FF53B3E3}" dt="2024-12-12T21:17:37.045" v="8041" actId="164"/>
          <ac:cxnSpMkLst>
            <pc:docMk/>
            <pc:sldMk cId="2419035337" sldId="3197"/>
            <ac:cxnSpMk id="40" creationId="{EFC416FD-70AC-5516-1CBF-BC1E2E8E6305}"/>
          </ac:cxnSpMkLst>
        </pc:cxnChg>
      </pc:sldChg>
      <pc:sldChg chg="addSp modSp new mod ord modAnim">
        <pc:chgData name="Lucas Jellema" userId="7e183fbb-84e0-44b3-9b03-0792bc8d162b" providerId="ADAL" clId="{98F8CABC-9F5B-41B3-A4E4-3004FF53B3E3}" dt="2024-12-13T08:48:04.003" v="12435" actId="14100"/>
        <pc:sldMkLst>
          <pc:docMk/>
          <pc:sldMk cId="2750445379" sldId="3198"/>
        </pc:sldMkLst>
        <pc:spChg chg="mod">
          <ac:chgData name="Lucas Jellema" userId="7e183fbb-84e0-44b3-9b03-0792bc8d162b" providerId="ADAL" clId="{98F8CABC-9F5B-41B3-A4E4-3004FF53B3E3}" dt="2024-12-13T07:58:30.931" v="11793" actId="20577"/>
          <ac:spMkLst>
            <pc:docMk/>
            <pc:sldMk cId="2750445379" sldId="3198"/>
            <ac:spMk id="2" creationId="{E6F63AD7-33C6-9106-2484-B5975AABD77B}"/>
          </ac:spMkLst>
        </pc:spChg>
        <pc:spChg chg="mod">
          <ac:chgData name="Lucas Jellema" userId="7e183fbb-84e0-44b3-9b03-0792bc8d162b" providerId="ADAL" clId="{98F8CABC-9F5B-41B3-A4E4-3004FF53B3E3}" dt="2024-12-13T07:58:44.243" v="11798" actId="14100"/>
          <ac:spMkLst>
            <pc:docMk/>
            <pc:sldMk cId="2750445379" sldId="3198"/>
            <ac:spMk id="3" creationId="{BB25F2B0-C741-9F65-76F2-5578354E34BE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4" creationId="{A3451E96-418D-AE2D-337E-C1208B95AF61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5" creationId="{A5D9AFC4-E8FA-C7BD-DDB1-696DE61BFC46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6" creationId="{1F1F4088-1DE9-AACE-522D-6E40B8435C43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7" creationId="{7DE522D8-366B-5724-461B-12A782E138EB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8" creationId="{27A607AC-685E-8C8E-B1F6-90ABE20668B2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9" creationId="{A464E85A-0E7B-4CCB-6ABD-45A5EA26961D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0" creationId="{A6D42486-641E-9F03-0B26-69AAFF66DFAD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1" creationId="{899984F6-77E6-26B1-2F31-EBC39619FFEA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3" creationId="{45540E6C-2739-1A53-E1B1-A50A1410E00A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4" creationId="{7D049086-5F4B-F647-A0F2-0C505216A111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5" creationId="{76E7513C-BCE4-5F77-823E-2A80454E9269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6" creationId="{7C3774C8-B2EC-1D71-5FE5-A1B55C47B077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7" creationId="{B735921F-88DF-BB0E-6F1A-EDA8F1C90B70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8" creationId="{599ED0E4-2A39-1E9B-98F5-4A85B059E003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19" creationId="{F8D59AB1-F272-C3E1-5A35-5FA7217727D8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0" creationId="{476336BB-FB9B-310D-00E7-257AD4EF3034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1" creationId="{687E43F0-5709-5461-60CA-530B60C9C3B4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3" creationId="{3DD68FBF-5E2A-16AF-D94F-169D7649F63B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4" creationId="{A4DDAD15-12AC-8DEF-2213-6E0326694418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5" creationId="{7E4A4A5A-11B9-74B2-1AC4-B9D04BC87F20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6" creationId="{354C633A-F914-A49B-D465-456177BA0621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7" creationId="{861A7D1B-8661-6DA2-635D-C060D736A80F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8" creationId="{7A0F691A-EA5A-7C87-FC91-89D37DE32D26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29" creationId="{09E2A9BD-659B-D680-B635-2FEC75837D40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30" creationId="{B65553EA-6727-2858-BE1E-9924B2A5B141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31" creationId="{75A66FED-B180-8F8B-B35D-9B5231BF0AE4}"/>
          </ac:spMkLst>
        </pc:spChg>
        <pc:spChg chg="add mod">
          <ac:chgData name="Lucas Jellema" userId="7e183fbb-84e0-44b3-9b03-0792bc8d162b" providerId="ADAL" clId="{98F8CABC-9F5B-41B3-A4E4-3004FF53B3E3}" dt="2024-12-12T21:20:16.499" v="8167" actId="404"/>
          <ac:spMkLst>
            <pc:docMk/>
            <pc:sldMk cId="2750445379" sldId="3198"/>
            <ac:spMk id="32" creationId="{74EFE964-07F9-462E-6436-CABF6794FF5D}"/>
          </ac:spMkLst>
        </pc:spChg>
        <pc:spChg chg="add mod">
          <ac:chgData name="Lucas Jellema" userId="7e183fbb-84e0-44b3-9b03-0792bc8d162b" providerId="ADAL" clId="{98F8CABC-9F5B-41B3-A4E4-3004FF53B3E3}" dt="2024-12-12T21:21:11.639" v="8177" actId="207"/>
          <ac:spMkLst>
            <pc:docMk/>
            <pc:sldMk cId="2750445379" sldId="3198"/>
            <ac:spMk id="36" creationId="{3CCE9F83-EE99-9726-7533-F8E233453916}"/>
          </ac:spMkLst>
        </pc:spChg>
        <pc:spChg chg="add mod">
          <ac:chgData name="Lucas Jellema" userId="7e183fbb-84e0-44b3-9b03-0792bc8d162b" providerId="ADAL" clId="{98F8CABC-9F5B-41B3-A4E4-3004FF53B3E3}" dt="2024-12-13T08:16:19.936" v="12039" actId="20577"/>
          <ac:spMkLst>
            <pc:docMk/>
            <pc:sldMk cId="2750445379" sldId="3198"/>
            <ac:spMk id="37" creationId="{F915C8DE-BDC8-E46D-21EC-56DD37434445}"/>
          </ac:spMkLst>
        </pc:spChg>
        <pc:spChg chg="add mod">
          <ac:chgData name="Lucas Jellema" userId="7e183fbb-84e0-44b3-9b03-0792bc8d162b" providerId="ADAL" clId="{98F8CABC-9F5B-41B3-A4E4-3004FF53B3E3}" dt="2024-12-13T07:58:37.721" v="11797"/>
          <ac:spMkLst>
            <pc:docMk/>
            <pc:sldMk cId="2750445379" sldId="3198"/>
            <ac:spMk id="38" creationId="{3A3C5115-4C79-A48A-89A0-E1550D816D9D}"/>
          </ac:spMkLst>
        </pc:spChg>
        <pc:spChg chg="add mod">
          <ac:chgData name="Lucas Jellema" userId="7e183fbb-84e0-44b3-9b03-0792bc8d162b" providerId="ADAL" clId="{98F8CABC-9F5B-41B3-A4E4-3004FF53B3E3}" dt="2024-12-13T08:16:15.438" v="12037" actId="20577"/>
          <ac:spMkLst>
            <pc:docMk/>
            <pc:sldMk cId="2750445379" sldId="3198"/>
            <ac:spMk id="39" creationId="{6DA74123-6BEF-E5F3-B64E-AC7BD8E99CD4}"/>
          </ac:spMkLst>
        </pc:spChg>
        <pc:spChg chg="add mod">
          <ac:chgData name="Lucas Jellema" userId="7e183fbb-84e0-44b3-9b03-0792bc8d162b" providerId="ADAL" clId="{98F8CABC-9F5B-41B3-A4E4-3004FF53B3E3}" dt="2024-12-13T08:16:31.840" v="12041" actId="20577"/>
          <ac:spMkLst>
            <pc:docMk/>
            <pc:sldMk cId="2750445379" sldId="3198"/>
            <ac:spMk id="40" creationId="{91E0EDBF-B7E3-B89B-5FEE-6BBEF893E2B4}"/>
          </ac:spMkLst>
        </pc:spChg>
        <pc:grpChg chg="add mod">
          <ac:chgData name="Lucas Jellema" userId="7e183fbb-84e0-44b3-9b03-0792bc8d162b" providerId="ADAL" clId="{98F8CABC-9F5B-41B3-A4E4-3004FF53B3E3}" dt="2024-12-12T21:20:22.941" v="8169" actId="1076"/>
          <ac:grpSpMkLst>
            <pc:docMk/>
            <pc:sldMk cId="2750445379" sldId="3198"/>
            <ac:grpSpMk id="35" creationId="{E286B9A0-0889-527D-B875-564EDA6DA8A9}"/>
          </ac:grpSpMkLst>
        </pc:grpChg>
        <pc:picChg chg="add mod">
          <ac:chgData name="Lucas Jellema" userId="7e183fbb-84e0-44b3-9b03-0792bc8d162b" providerId="ADAL" clId="{98F8CABC-9F5B-41B3-A4E4-3004FF53B3E3}" dt="2024-12-13T08:48:04.003" v="12435" actId="14100"/>
          <ac:picMkLst>
            <pc:docMk/>
            <pc:sldMk cId="2750445379" sldId="3198"/>
            <ac:picMk id="12290" creationId="{5E6D3870-0212-1097-BEE8-864D071E61C1}"/>
          </ac:picMkLst>
        </pc:picChg>
        <pc:cxnChg chg="add mod">
          <ac:chgData name="Lucas Jellema" userId="7e183fbb-84e0-44b3-9b03-0792bc8d162b" providerId="ADAL" clId="{98F8CABC-9F5B-41B3-A4E4-3004FF53B3E3}" dt="2024-12-12T21:20:16.499" v="8167" actId="404"/>
          <ac:cxnSpMkLst>
            <pc:docMk/>
            <pc:sldMk cId="2750445379" sldId="3198"/>
            <ac:cxnSpMk id="12" creationId="{D1B7AB9C-173D-BB74-ACEA-C059A7004B47}"/>
          </ac:cxnSpMkLst>
        </pc:cxnChg>
        <pc:cxnChg chg="add mod">
          <ac:chgData name="Lucas Jellema" userId="7e183fbb-84e0-44b3-9b03-0792bc8d162b" providerId="ADAL" clId="{98F8CABC-9F5B-41B3-A4E4-3004FF53B3E3}" dt="2024-12-12T21:20:16.499" v="8167" actId="404"/>
          <ac:cxnSpMkLst>
            <pc:docMk/>
            <pc:sldMk cId="2750445379" sldId="3198"/>
            <ac:cxnSpMk id="22" creationId="{CB68CD96-4FD0-276F-C1EE-467A09C96644}"/>
          </ac:cxnSpMkLst>
        </pc:cxnChg>
        <pc:cxnChg chg="add mod">
          <ac:chgData name="Lucas Jellema" userId="7e183fbb-84e0-44b3-9b03-0792bc8d162b" providerId="ADAL" clId="{98F8CABC-9F5B-41B3-A4E4-3004FF53B3E3}" dt="2024-12-12T21:20:16.499" v="8167" actId="404"/>
          <ac:cxnSpMkLst>
            <pc:docMk/>
            <pc:sldMk cId="2750445379" sldId="3198"/>
            <ac:cxnSpMk id="33" creationId="{ED04B8B5-51D6-012A-6A6A-C7D04873A610}"/>
          </ac:cxnSpMkLst>
        </pc:cxnChg>
        <pc:cxnChg chg="add mod">
          <ac:chgData name="Lucas Jellema" userId="7e183fbb-84e0-44b3-9b03-0792bc8d162b" providerId="ADAL" clId="{98F8CABC-9F5B-41B3-A4E4-3004FF53B3E3}" dt="2024-12-12T21:20:16.499" v="8167" actId="404"/>
          <ac:cxnSpMkLst>
            <pc:docMk/>
            <pc:sldMk cId="2750445379" sldId="3198"/>
            <ac:cxnSpMk id="34" creationId="{E0C201BE-FFF3-168D-01E1-D45ED6872635}"/>
          </ac:cxnSpMkLst>
        </pc:cxnChg>
      </pc:sldChg>
      <pc:sldChg chg="addSp modSp new mod ord modAnim">
        <pc:chgData name="Lucas Jellema" userId="7e183fbb-84e0-44b3-9b03-0792bc8d162b" providerId="ADAL" clId="{98F8CABC-9F5B-41B3-A4E4-3004FF53B3E3}" dt="2024-12-13T08:32:55.429" v="12280"/>
        <pc:sldMkLst>
          <pc:docMk/>
          <pc:sldMk cId="273939823" sldId="3199"/>
        </pc:sldMkLst>
        <pc:spChg chg="mod">
          <ac:chgData name="Lucas Jellema" userId="7e183fbb-84e0-44b3-9b03-0792bc8d162b" providerId="ADAL" clId="{98F8CABC-9F5B-41B3-A4E4-3004FF53B3E3}" dt="2024-12-13T07:51:24.263" v="11370" actId="113"/>
          <ac:spMkLst>
            <pc:docMk/>
            <pc:sldMk cId="273939823" sldId="3199"/>
            <ac:spMk id="2" creationId="{D7A15CD7-6B33-CE81-F5D8-C54FBAB00D62}"/>
          </ac:spMkLst>
        </pc:spChg>
        <pc:spChg chg="mod">
          <ac:chgData name="Lucas Jellema" userId="7e183fbb-84e0-44b3-9b03-0792bc8d162b" providerId="ADAL" clId="{98F8CABC-9F5B-41B3-A4E4-3004FF53B3E3}" dt="2024-12-13T07:51:15.142" v="11366" actId="14100"/>
          <ac:spMkLst>
            <pc:docMk/>
            <pc:sldMk cId="273939823" sldId="3199"/>
            <ac:spMk id="3" creationId="{6CB0E1EC-35EF-907D-8FCD-905587CB2BE0}"/>
          </ac:spMkLst>
        </pc:spChg>
        <pc:spChg chg="add mod">
          <ac:chgData name="Lucas Jellema" userId="7e183fbb-84e0-44b3-9b03-0792bc8d162b" providerId="ADAL" clId="{98F8CABC-9F5B-41B3-A4E4-3004FF53B3E3}" dt="2024-12-13T08:03:26.991" v="11872" actId="20577"/>
          <ac:spMkLst>
            <pc:docMk/>
            <pc:sldMk cId="273939823" sldId="3199"/>
            <ac:spMk id="4" creationId="{6F3CBEB4-1E68-FD20-8986-D306E1AF33DC}"/>
          </ac:spMkLst>
        </pc:spChg>
        <pc:spChg chg="add mod">
          <ac:chgData name="Lucas Jellema" userId="7e183fbb-84e0-44b3-9b03-0792bc8d162b" providerId="ADAL" clId="{98F8CABC-9F5B-41B3-A4E4-3004FF53B3E3}" dt="2024-12-13T07:51:07.865" v="11365"/>
          <ac:spMkLst>
            <pc:docMk/>
            <pc:sldMk cId="273939823" sldId="3199"/>
            <ac:spMk id="5" creationId="{6E107B51-E96B-A628-C35D-A6D9224A68F8}"/>
          </ac:spMkLst>
        </pc:spChg>
        <pc:spChg chg="add mod">
          <ac:chgData name="Lucas Jellema" userId="7e183fbb-84e0-44b3-9b03-0792bc8d162b" providerId="ADAL" clId="{98F8CABC-9F5B-41B3-A4E4-3004FF53B3E3}" dt="2024-12-13T08:03:21.204" v="11870" actId="20577"/>
          <ac:spMkLst>
            <pc:docMk/>
            <pc:sldMk cId="273939823" sldId="3199"/>
            <ac:spMk id="6" creationId="{4EF3F1CE-A1E7-BD74-F965-D99F34B57C9F}"/>
          </ac:spMkLst>
        </pc:spChg>
        <pc:spChg chg="add mod">
          <ac:chgData name="Lucas Jellema" userId="7e183fbb-84e0-44b3-9b03-0792bc8d162b" providerId="ADAL" clId="{98F8CABC-9F5B-41B3-A4E4-3004FF53B3E3}" dt="2024-12-13T07:51:07.865" v="11365"/>
          <ac:spMkLst>
            <pc:docMk/>
            <pc:sldMk cId="273939823" sldId="3199"/>
            <ac:spMk id="7" creationId="{2DAC98C1-68AA-83C8-AC13-822AFEC86111}"/>
          </ac:spMkLst>
        </pc:spChg>
        <pc:picChg chg="add mod">
          <ac:chgData name="Lucas Jellema" userId="7e183fbb-84e0-44b3-9b03-0792bc8d162b" providerId="ADAL" clId="{98F8CABC-9F5B-41B3-A4E4-3004FF53B3E3}" dt="2024-12-12T21:23:42.645" v="8377" actId="1076"/>
          <ac:picMkLst>
            <pc:docMk/>
            <pc:sldMk cId="273939823" sldId="3199"/>
            <ac:picMk id="1026" creationId="{59361AD9-B7E3-0C05-AFE2-EECC3479DD83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3T08:34:42.879" v="12287"/>
        <pc:sldMkLst>
          <pc:docMk/>
          <pc:sldMk cId="3699885566" sldId="3200"/>
        </pc:sldMkLst>
        <pc:spChg chg="mod">
          <ac:chgData name="Lucas Jellema" userId="7e183fbb-84e0-44b3-9b03-0792bc8d162b" providerId="ADAL" clId="{98F8CABC-9F5B-41B3-A4E4-3004FF53B3E3}" dt="2024-12-13T07:54:15.749" v="11586" actId="20577"/>
          <ac:spMkLst>
            <pc:docMk/>
            <pc:sldMk cId="3699885566" sldId="3200"/>
            <ac:spMk id="2" creationId="{EFB0E1CA-019F-A9D3-AB7A-E7EEC0EBB3DC}"/>
          </ac:spMkLst>
        </pc:spChg>
        <pc:spChg chg="mod">
          <ac:chgData name="Lucas Jellema" userId="7e183fbb-84e0-44b3-9b03-0792bc8d162b" providerId="ADAL" clId="{98F8CABC-9F5B-41B3-A4E4-3004FF53B3E3}" dt="2024-12-13T07:54:32.566" v="11594" actId="1035"/>
          <ac:spMkLst>
            <pc:docMk/>
            <pc:sldMk cId="3699885566" sldId="3200"/>
            <ac:spMk id="3" creationId="{CDA59E73-9269-C9B9-23A0-B494CD6E7B04}"/>
          </ac:spMkLst>
        </pc:spChg>
        <pc:spChg chg="add mod">
          <ac:chgData name="Lucas Jellema" userId="7e183fbb-84e0-44b3-9b03-0792bc8d162b" providerId="ADAL" clId="{98F8CABC-9F5B-41B3-A4E4-3004FF53B3E3}" dt="2024-12-13T08:09:29.299" v="11933" actId="20577"/>
          <ac:spMkLst>
            <pc:docMk/>
            <pc:sldMk cId="3699885566" sldId="3200"/>
            <ac:spMk id="5" creationId="{641E4B31-07F1-846E-7B09-06D81241E09F}"/>
          </ac:spMkLst>
        </pc:spChg>
        <pc:spChg chg="add mod">
          <ac:chgData name="Lucas Jellema" userId="7e183fbb-84e0-44b3-9b03-0792bc8d162b" providerId="ADAL" clId="{98F8CABC-9F5B-41B3-A4E4-3004FF53B3E3}" dt="2024-12-13T08:09:31.531" v="11935" actId="20577"/>
          <ac:spMkLst>
            <pc:docMk/>
            <pc:sldMk cId="3699885566" sldId="3200"/>
            <ac:spMk id="6" creationId="{12DBE4D1-CE3A-611B-9B35-CD7101053717}"/>
          </ac:spMkLst>
        </pc:spChg>
        <pc:spChg chg="add mod">
          <ac:chgData name="Lucas Jellema" userId="7e183fbb-84e0-44b3-9b03-0792bc8d162b" providerId="ADAL" clId="{98F8CABC-9F5B-41B3-A4E4-3004FF53B3E3}" dt="2024-12-13T08:09:20.417" v="11929" actId="20577"/>
          <ac:spMkLst>
            <pc:docMk/>
            <pc:sldMk cId="3699885566" sldId="3200"/>
            <ac:spMk id="7" creationId="{E80BF5AA-0DC3-3944-BED4-11AD7CCF9517}"/>
          </ac:spMkLst>
        </pc:spChg>
        <pc:spChg chg="add mod">
          <ac:chgData name="Lucas Jellema" userId="7e183fbb-84e0-44b3-9b03-0792bc8d162b" providerId="ADAL" clId="{98F8CABC-9F5B-41B3-A4E4-3004FF53B3E3}" dt="2024-12-13T08:09:22.947" v="11931" actId="20577"/>
          <ac:spMkLst>
            <pc:docMk/>
            <pc:sldMk cId="3699885566" sldId="3200"/>
            <ac:spMk id="8" creationId="{2BC1B6DE-BD84-1364-F5DF-2B5D90D4CF01}"/>
          </ac:spMkLst>
        </pc:spChg>
        <pc:picChg chg="add mod">
          <ac:chgData name="Lucas Jellema" userId="7e183fbb-84e0-44b3-9b03-0792bc8d162b" providerId="ADAL" clId="{98F8CABC-9F5B-41B3-A4E4-3004FF53B3E3}" dt="2024-12-12T21:26:05.406" v="8480" actId="1440"/>
          <ac:picMkLst>
            <pc:docMk/>
            <pc:sldMk cId="3699885566" sldId="3200"/>
            <ac:picMk id="4" creationId="{8E74E181-33B0-4C47-570C-BD2833647C5A}"/>
          </ac:picMkLst>
        </pc:picChg>
      </pc:sldChg>
      <pc:sldChg chg="addSp modSp new mod setBg modAnim">
        <pc:chgData name="Lucas Jellema" userId="7e183fbb-84e0-44b3-9b03-0792bc8d162b" providerId="ADAL" clId="{98F8CABC-9F5B-41B3-A4E4-3004FF53B3E3}" dt="2024-12-13T08:37:38.112" v="12296"/>
        <pc:sldMkLst>
          <pc:docMk/>
          <pc:sldMk cId="38682125" sldId="3201"/>
        </pc:sldMkLst>
        <pc:spChg chg="mod">
          <ac:chgData name="Lucas Jellema" userId="7e183fbb-84e0-44b3-9b03-0792bc8d162b" providerId="ADAL" clId="{98F8CABC-9F5B-41B3-A4E4-3004FF53B3E3}" dt="2024-12-13T07:56:51.221" v="11728" actId="20577"/>
          <ac:spMkLst>
            <pc:docMk/>
            <pc:sldMk cId="38682125" sldId="3201"/>
            <ac:spMk id="2" creationId="{C41DC75C-AFCC-EE5E-F464-0943700D1DFF}"/>
          </ac:spMkLst>
        </pc:spChg>
        <pc:spChg chg="mod">
          <ac:chgData name="Lucas Jellema" userId="7e183fbb-84e0-44b3-9b03-0792bc8d162b" providerId="ADAL" clId="{98F8CABC-9F5B-41B3-A4E4-3004FF53B3E3}" dt="2024-12-13T07:56:57.717" v="11733" actId="403"/>
          <ac:spMkLst>
            <pc:docMk/>
            <pc:sldMk cId="38682125" sldId="3201"/>
            <ac:spMk id="3" creationId="{D57A9272-9961-B349-B2E6-7AAF571FCA7E}"/>
          </ac:spMkLst>
        </pc:spChg>
        <pc:spChg chg="add mod">
          <ac:chgData name="Lucas Jellema" userId="7e183fbb-84e0-44b3-9b03-0792bc8d162b" providerId="ADAL" clId="{98F8CABC-9F5B-41B3-A4E4-3004FF53B3E3}" dt="2024-12-13T08:12:55.883" v="11971" actId="20577"/>
          <ac:spMkLst>
            <pc:docMk/>
            <pc:sldMk cId="38682125" sldId="3201"/>
            <ac:spMk id="5" creationId="{3AEF6EC5-8009-12B4-F357-F059DA780594}"/>
          </ac:spMkLst>
        </pc:spChg>
        <pc:spChg chg="add mod">
          <ac:chgData name="Lucas Jellema" userId="7e183fbb-84e0-44b3-9b03-0792bc8d162b" providerId="ADAL" clId="{98F8CABC-9F5B-41B3-A4E4-3004FF53B3E3}" dt="2024-12-13T07:56:58.705" v="11734"/>
          <ac:spMkLst>
            <pc:docMk/>
            <pc:sldMk cId="38682125" sldId="3201"/>
            <ac:spMk id="6" creationId="{389C2C76-2669-E5B4-BAC6-068A53FA5174}"/>
          </ac:spMkLst>
        </pc:spChg>
        <pc:spChg chg="add mod">
          <ac:chgData name="Lucas Jellema" userId="7e183fbb-84e0-44b3-9b03-0792bc8d162b" providerId="ADAL" clId="{98F8CABC-9F5B-41B3-A4E4-3004FF53B3E3}" dt="2024-12-13T08:12:50.870" v="11969" actId="20577"/>
          <ac:spMkLst>
            <pc:docMk/>
            <pc:sldMk cId="38682125" sldId="3201"/>
            <ac:spMk id="7" creationId="{2E7D9956-8926-CC11-62EB-7ABE2DAC4EE4}"/>
          </ac:spMkLst>
        </pc:spChg>
        <pc:spChg chg="add mod">
          <ac:chgData name="Lucas Jellema" userId="7e183fbb-84e0-44b3-9b03-0792bc8d162b" providerId="ADAL" clId="{98F8CABC-9F5B-41B3-A4E4-3004FF53B3E3}" dt="2024-12-13T08:13:01.350" v="11973" actId="20577"/>
          <ac:spMkLst>
            <pc:docMk/>
            <pc:sldMk cId="38682125" sldId="3201"/>
            <ac:spMk id="8" creationId="{716B9D05-7D4E-826B-B5E7-7F84E9855C08}"/>
          </ac:spMkLst>
        </pc:spChg>
        <pc:spChg chg="add">
          <ac:chgData name="Lucas Jellema" userId="7e183fbb-84e0-44b3-9b03-0792bc8d162b" providerId="ADAL" clId="{98F8CABC-9F5B-41B3-A4E4-3004FF53B3E3}" dt="2024-12-12T21:27:00.070" v="8538" actId="26606"/>
          <ac:spMkLst>
            <pc:docMk/>
            <pc:sldMk cId="38682125" sldId="3201"/>
            <ac:spMk id="9" creationId="{04812C46-200A-4DEB-A05E-3ED6C68C2387}"/>
          </ac:spMkLst>
        </pc:spChg>
        <pc:spChg chg="add">
          <ac:chgData name="Lucas Jellema" userId="7e183fbb-84e0-44b3-9b03-0792bc8d162b" providerId="ADAL" clId="{98F8CABC-9F5B-41B3-A4E4-3004FF53B3E3}" dt="2024-12-12T21:27:00.070" v="8538" actId="26606"/>
          <ac:spMkLst>
            <pc:docMk/>
            <pc:sldMk cId="38682125" sldId="3201"/>
            <ac:spMk id="11" creationId="{D1EA859B-E555-4109-94F3-6700E046E008}"/>
          </ac:spMkLst>
        </pc:spChg>
        <pc:picChg chg="add mod ord">
          <ac:chgData name="Lucas Jellema" userId="7e183fbb-84e0-44b3-9b03-0792bc8d162b" providerId="ADAL" clId="{98F8CABC-9F5B-41B3-A4E4-3004FF53B3E3}" dt="2024-12-12T21:27:00.070" v="8538" actId="26606"/>
          <ac:picMkLst>
            <pc:docMk/>
            <pc:sldMk cId="38682125" sldId="3201"/>
            <ac:picMk id="4" creationId="{825F695B-C6F7-5F05-E1F4-CA81976EAD5D}"/>
          </ac:picMkLst>
        </pc:picChg>
      </pc:sldChg>
      <pc:sldChg chg="addSp modSp add mod ord setBg modAnim modNotesTx">
        <pc:chgData name="Lucas Jellema" userId="7e183fbb-84e0-44b3-9b03-0792bc8d162b" providerId="ADAL" clId="{98F8CABC-9F5B-41B3-A4E4-3004FF53B3E3}" dt="2024-12-13T08:07:48.195" v="11911"/>
        <pc:sldMkLst>
          <pc:docMk/>
          <pc:sldMk cId="1570416066" sldId="3202"/>
        </pc:sldMkLst>
        <pc:spChg chg="mod">
          <ac:chgData name="Lucas Jellema" userId="7e183fbb-84e0-44b3-9b03-0792bc8d162b" providerId="ADAL" clId="{98F8CABC-9F5B-41B3-A4E4-3004FF53B3E3}" dt="2024-12-13T07:46:19.556" v="11209" actId="20577"/>
          <ac:spMkLst>
            <pc:docMk/>
            <pc:sldMk cId="1570416066" sldId="3202"/>
            <ac:spMk id="2" creationId="{1B8D9427-3FF3-0BDA-2A37-DC6D6068AB81}"/>
          </ac:spMkLst>
        </pc:spChg>
        <pc:spChg chg="mod">
          <ac:chgData name="Lucas Jellema" userId="7e183fbb-84e0-44b3-9b03-0792bc8d162b" providerId="ADAL" clId="{98F8CABC-9F5B-41B3-A4E4-3004FF53B3E3}" dt="2024-12-13T07:44:23.132" v="11172" actId="12"/>
          <ac:spMkLst>
            <pc:docMk/>
            <pc:sldMk cId="1570416066" sldId="3202"/>
            <ac:spMk id="3" creationId="{1CE63FAF-53B8-3F68-265E-25826254E36A}"/>
          </ac:spMkLst>
        </pc:spChg>
        <pc:spChg chg="add">
          <ac:chgData name="Lucas Jellema" userId="7e183fbb-84e0-44b3-9b03-0792bc8d162b" providerId="ADAL" clId="{98F8CABC-9F5B-41B3-A4E4-3004FF53B3E3}" dt="2024-12-13T06:56:59.286" v="10395"/>
          <ac:spMkLst>
            <pc:docMk/>
            <pc:sldMk cId="1570416066" sldId="3202"/>
            <ac:spMk id="4" creationId="{E77C1401-63C4-45F9-6794-E9E9729F4C41}"/>
          </ac:spMkLst>
        </pc:spChg>
        <pc:spChg chg="add mod">
          <ac:chgData name="Lucas Jellema" userId="7e183fbb-84e0-44b3-9b03-0792bc8d162b" providerId="ADAL" clId="{98F8CABC-9F5B-41B3-A4E4-3004FF53B3E3}" dt="2024-12-13T07:46:35.419" v="11215" actId="20577"/>
          <ac:spMkLst>
            <pc:docMk/>
            <pc:sldMk cId="1570416066" sldId="3202"/>
            <ac:spMk id="6" creationId="{9E2B9CB5-DCCA-5819-387D-6FC543C7A75E}"/>
          </ac:spMkLst>
        </pc:spChg>
        <pc:spChg chg="add mod">
          <ac:chgData name="Lucas Jellema" userId="7e183fbb-84e0-44b3-9b03-0792bc8d162b" providerId="ADAL" clId="{98F8CABC-9F5B-41B3-A4E4-3004FF53B3E3}" dt="2024-12-13T07:46:38.731" v="11217" actId="20577"/>
          <ac:spMkLst>
            <pc:docMk/>
            <pc:sldMk cId="1570416066" sldId="3202"/>
            <ac:spMk id="7" creationId="{3C7BF39F-89A9-FC3B-E96A-A1C4EE3C08C3}"/>
          </ac:spMkLst>
        </pc:spChg>
        <pc:spChg chg="add mod">
          <ac:chgData name="Lucas Jellema" userId="7e183fbb-84e0-44b3-9b03-0792bc8d162b" providerId="ADAL" clId="{98F8CABC-9F5B-41B3-A4E4-3004FF53B3E3}" dt="2024-12-13T07:46:32.561" v="11213" actId="20577"/>
          <ac:spMkLst>
            <pc:docMk/>
            <pc:sldMk cId="1570416066" sldId="3202"/>
            <ac:spMk id="8" creationId="{FA6647DA-361B-D3C9-36B3-52B18C2438FD}"/>
          </ac:spMkLst>
        </pc:spChg>
        <pc:spChg chg="add mod">
          <ac:chgData name="Lucas Jellema" userId="7e183fbb-84e0-44b3-9b03-0792bc8d162b" providerId="ADAL" clId="{98F8CABC-9F5B-41B3-A4E4-3004FF53B3E3}" dt="2024-12-13T07:46:27.083" v="11212" actId="20577"/>
          <ac:spMkLst>
            <pc:docMk/>
            <pc:sldMk cId="1570416066" sldId="3202"/>
            <ac:spMk id="9" creationId="{09D3C94D-2132-8951-E40C-8287E83AA505}"/>
          </ac:spMkLst>
        </pc:spChg>
        <pc:spChg chg="add">
          <ac:chgData name="Lucas Jellema" userId="7e183fbb-84e0-44b3-9b03-0792bc8d162b" providerId="ADAL" clId="{98F8CABC-9F5B-41B3-A4E4-3004FF53B3E3}" dt="2024-12-13T06:57:08.120" v="10397" actId="26606"/>
          <ac:spMkLst>
            <pc:docMk/>
            <pc:sldMk cId="1570416066" sldId="3202"/>
            <ac:spMk id="10" creationId="{F13C74B1-5B17-4795-BED0-7140497B445A}"/>
          </ac:spMkLst>
        </pc:spChg>
        <pc:spChg chg="add">
          <ac:chgData name="Lucas Jellema" userId="7e183fbb-84e0-44b3-9b03-0792bc8d162b" providerId="ADAL" clId="{98F8CABC-9F5B-41B3-A4E4-3004FF53B3E3}" dt="2024-12-13T06:57:08.120" v="10397" actId="26606"/>
          <ac:spMkLst>
            <pc:docMk/>
            <pc:sldMk cId="1570416066" sldId="3202"/>
            <ac:spMk id="12" creationId="{D4974D33-8DC5-464E-8C6D-BE58F0669C17}"/>
          </ac:spMkLst>
        </pc:spChg>
        <pc:picChg chg="add mod">
          <ac:chgData name="Lucas Jellema" userId="7e183fbb-84e0-44b3-9b03-0792bc8d162b" providerId="ADAL" clId="{98F8CABC-9F5B-41B3-A4E4-3004FF53B3E3}" dt="2024-12-13T06:57:08.120" v="10397" actId="26606"/>
          <ac:picMkLst>
            <pc:docMk/>
            <pc:sldMk cId="1570416066" sldId="3202"/>
            <ac:picMk id="5" creationId="{65052601-D09C-B028-8A0B-2C04FA5DDA6B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3T08:33:47.155" v="12283"/>
        <pc:sldMkLst>
          <pc:docMk/>
          <pc:sldMk cId="3118319593" sldId="3203"/>
        </pc:sldMkLst>
        <pc:spChg chg="mod">
          <ac:chgData name="Lucas Jellema" userId="7e183fbb-84e0-44b3-9b03-0792bc8d162b" providerId="ADAL" clId="{98F8CABC-9F5B-41B3-A4E4-3004FF53B3E3}" dt="2024-12-13T07:47:46.711" v="11257" actId="20577"/>
          <ac:spMkLst>
            <pc:docMk/>
            <pc:sldMk cId="3118319593" sldId="3203"/>
            <ac:spMk id="2" creationId="{D3DA7CDE-27E4-2A97-5A8F-1AA71C399422}"/>
          </ac:spMkLst>
        </pc:spChg>
        <pc:spChg chg="mod">
          <ac:chgData name="Lucas Jellema" userId="7e183fbb-84e0-44b3-9b03-0792bc8d162b" providerId="ADAL" clId="{98F8CABC-9F5B-41B3-A4E4-3004FF53B3E3}" dt="2024-12-13T07:47:44.600" v="11254" actId="12"/>
          <ac:spMkLst>
            <pc:docMk/>
            <pc:sldMk cId="3118319593" sldId="3203"/>
            <ac:spMk id="3" creationId="{8FBDDC75-DD4E-A053-2245-934F5AB5DA26}"/>
          </ac:spMkLst>
        </pc:spChg>
        <pc:spChg chg="add mod">
          <ac:chgData name="Lucas Jellema" userId="7e183fbb-84e0-44b3-9b03-0792bc8d162b" providerId="ADAL" clId="{98F8CABC-9F5B-41B3-A4E4-3004FF53B3E3}" dt="2024-12-13T08:02:10.412" v="11846" actId="20577"/>
          <ac:spMkLst>
            <pc:docMk/>
            <pc:sldMk cId="3118319593" sldId="3203"/>
            <ac:spMk id="10" creationId="{1CABBDC2-345F-9979-D1C9-6C43E11AEDA4}"/>
          </ac:spMkLst>
        </pc:spChg>
        <pc:spChg chg="add mod">
          <ac:chgData name="Lucas Jellema" userId="7e183fbb-84e0-44b3-9b03-0792bc8d162b" providerId="ADAL" clId="{98F8CABC-9F5B-41B3-A4E4-3004FF53B3E3}" dt="2024-12-13T08:02:32.088" v="11852" actId="20577"/>
          <ac:spMkLst>
            <pc:docMk/>
            <pc:sldMk cId="3118319593" sldId="3203"/>
            <ac:spMk id="11" creationId="{CFD0FDD7-9F5D-B6D0-8680-224E0ABEC16D}"/>
          </ac:spMkLst>
        </pc:spChg>
        <pc:spChg chg="add mod">
          <ac:chgData name="Lucas Jellema" userId="7e183fbb-84e0-44b3-9b03-0792bc8d162b" providerId="ADAL" clId="{98F8CABC-9F5B-41B3-A4E4-3004FF53B3E3}" dt="2024-12-13T08:02:28.497" v="11850" actId="20577"/>
          <ac:spMkLst>
            <pc:docMk/>
            <pc:sldMk cId="3118319593" sldId="3203"/>
            <ac:spMk id="12" creationId="{42671380-CA5E-2A09-DB5D-1433E6BF35BA}"/>
          </ac:spMkLst>
        </pc:spChg>
        <pc:spChg chg="add mod">
          <ac:chgData name="Lucas Jellema" userId="7e183fbb-84e0-44b3-9b03-0792bc8d162b" providerId="ADAL" clId="{98F8CABC-9F5B-41B3-A4E4-3004FF53B3E3}" dt="2024-12-13T08:02:25.539" v="11848" actId="20577"/>
          <ac:spMkLst>
            <pc:docMk/>
            <pc:sldMk cId="3118319593" sldId="3203"/>
            <ac:spMk id="13" creationId="{B063F41C-82F2-54C9-D4BB-9DD9D548F7A6}"/>
          </ac:spMkLst>
        </pc:spChg>
        <pc:picChg chg="add mod">
          <ac:chgData name="Lucas Jellema" userId="7e183fbb-84e0-44b3-9b03-0792bc8d162b" providerId="ADAL" clId="{98F8CABC-9F5B-41B3-A4E4-3004FF53B3E3}" dt="2024-12-13T06:03:42.774" v="8924" actId="1076"/>
          <ac:picMkLst>
            <pc:docMk/>
            <pc:sldMk cId="3118319593" sldId="3203"/>
            <ac:picMk id="4" creationId="{8400E75B-3A64-C531-4F93-F636C4A46929}"/>
          </ac:picMkLst>
        </pc:picChg>
        <pc:picChg chg="add mod">
          <ac:chgData name="Lucas Jellema" userId="7e183fbb-84e0-44b3-9b03-0792bc8d162b" providerId="ADAL" clId="{98F8CABC-9F5B-41B3-A4E4-3004FF53B3E3}" dt="2024-12-13T06:03:47.969" v="8925" actId="1076"/>
          <ac:picMkLst>
            <pc:docMk/>
            <pc:sldMk cId="3118319593" sldId="3203"/>
            <ac:picMk id="5" creationId="{1CA35A5E-CB4E-B62F-11CF-3C25D4574AE3}"/>
          </ac:picMkLst>
        </pc:picChg>
        <pc:cxnChg chg="add mod">
          <ac:chgData name="Lucas Jellema" userId="7e183fbb-84e0-44b3-9b03-0792bc8d162b" providerId="ADAL" clId="{98F8CABC-9F5B-41B3-A4E4-3004FF53B3E3}" dt="2024-12-13T06:03:59.697" v="8927" actId="208"/>
          <ac:cxnSpMkLst>
            <pc:docMk/>
            <pc:sldMk cId="3118319593" sldId="3203"/>
            <ac:cxnSpMk id="7" creationId="{0FA089D4-496F-84D8-94C5-11A9E8FDB2A6}"/>
          </ac:cxnSpMkLst>
        </pc:cxnChg>
        <pc:cxnChg chg="add mod">
          <ac:chgData name="Lucas Jellema" userId="7e183fbb-84e0-44b3-9b03-0792bc8d162b" providerId="ADAL" clId="{98F8CABC-9F5B-41B3-A4E4-3004FF53B3E3}" dt="2024-12-13T06:04:10.180" v="8930" actId="14100"/>
          <ac:cxnSpMkLst>
            <pc:docMk/>
            <pc:sldMk cId="3118319593" sldId="3203"/>
            <ac:cxnSpMk id="8" creationId="{02BB13DF-1BBB-5C2C-8BBD-F8C1FB676AB1}"/>
          </ac:cxnSpMkLst>
        </pc:cxnChg>
      </pc:sldChg>
      <pc:sldChg chg="addSp modSp new mod modAnim">
        <pc:chgData name="Lucas Jellema" userId="7e183fbb-84e0-44b3-9b03-0792bc8d162b" providerId="ADAL" clId="{98F8CABC-9F5B-41B3-A4E4-3004FF53B3E3}" dt="2024-12-13T08:46:24.599" v="12425"/>
        <pc:sldMkLst>
          <pc:docMk/>
          <pc:sldMk cId="1763758337" sldId="3204"/>
        </pc:sldMkLst>
        <pc:spChg chg="mod">
          <ac:chgData name="Lucas Jellema" userId="7e183fbb-84e0-44b3-9b03-0792bc8d162b" providerId="ADAL" clId="{98F8CABC-9F5B-41B3-A4E4-3004FF53B3E3}" dt="2024-12-13T07:57:26.045" v="11752" actId="20577"/>
          <ac:spMkLst>
            <pc:docMk/>
            <pc:sldMk cId="1763758337" sldId="3204"/>
            <ac:spMk id="2" creationId="{F319BEF0-E5F0-2D66-277A-5C8129D40270}"/>
          </ac:spMkLst>
        </pc:spChg>
        <pc:spChg chg="mod">
          <ac:chgData name="Lucas Jellema" userId="7e183fbb-84e0-44b3-9b03-0792bc8d162b" providerId="ADAL" clId="{98F8CABC-9F5B-41B3-A4E4-3004FF53B3E3}" dt="2024-12-13T08:14:18.136" v="11989" actId="1076"/>
          <ac:spMkLst>
            <pc:docMk/>
            <pc:sldMk cId="1763758337" sldId="3204"/>
            <ac:spMk id="3" creationId="{670E8AC4-6033-DEC3-4518-6A5B5ABE5032}"/>
          </ac:spMkLst>
        </pc:spChg>
        <pc:spChg chg="add mod">
          <ac:chgData name="Lucas Jellema" userId="7e183fbb-84e0-44b3-9b03-0792bc8d162b" providerId="ADAL" clId="{98F8CABC-9F5B-41B3-A4E4-3004FF53B3E3}" dt="2024-12-13T08:15:02.277" v="12021" actId="20577"/>
          <ac:spMkLst>
            <pc:docMk/>
            <pc:sldMk cId="1763758337" sldId="3204"/>
            <ac:spMk id="4" creationId="{3F870D1B-D72E-D704-97D2-2DA30FFB62DB}"/>
          </ac:spMkLst>
        </pc:spChg>
        <pc:spChg chg="add mod">
          <ac:chgData name="Lucas Jellema" userId="7e183fbb-84e0-44b3-9b03-0792bc8d162b" providerId="ADAL" clId="{98F8CABC-9F5B-41B3-A4E4-3004FF53B3E3}" dt="2024-12-13T08:14:18.136" v="11989" actId="1076"/>
          <ac:spMkLst>
            <pc:docMk/>
            <pc:sldMk cId="1763758337" sldId="3204"/>
            <ac:spMk id="5" creationId="{460BB1D1-818E-FE04-C05E-30858BF32237}"/>
          </ac:spMkLst>
        </pc:spChg>
        <pc:spChg chg="add mod">
          <ac:chgData name="Lucas Jellema" userId="7e183fbb-84e0-44b3-9b03-0792bc8d162b" providerId="ADAL" clId="{98F8CABC-9F5B-41B3-A4E4-3004FF53B3E3}" dt="2024-12-13T08:14:18.136" v="11989" actId="1076"/>
          <ac:spMkLst>
            <pc:docMk/>
            <pc:sldMk cId="1763758337" sldId="3204"/>
            <ac:spMk id="6" creationId="{CF2CEE3B-3E35-2142-C245-EA53CEC9E916}"/>
          </ac:spMkLst>
        </pc:spChg>
        <pc:spChg chg="add mod">
          <ac:chgData name="Lucas Jellema" userId="7e183fbb-84e0-44b3-9b03-0792bc8d162b" providerId="ADAL" clId="{98F8CABC-9F5B-41B3-A4E4-3004FF53B3E3}" dt="2024-12-13T08:14:18.136" v="11989" actId="1076"/>
          <ac:spMkLst>
            <pc:docMk/>
            <pc:sldMk cId="1763758337" sldId="3204"/>
            <ac:spMk id="7" creationId="{30897379-9B5F-F8F7-9B5B-E1E0BF80A875}"/>
          </ac:spMkLst>
        </pc:spChg>
        <pc:spChg chg="add mod">
          <ac:chgData name="Lucas Jellema" userId="7e183fbb-84e0-44b3-9b03-0792bc8d162b" providerId="ADAL" clId="{98F8CABC-9F5B-41B3-A4E4-3004FF53B3E3}" dt="2024-12-13T08:14:18.136" v="11989" actId="1076"/>
          <ac:spMkLst>
            <pc:docMk/>
            <pc:sldMk cId="1763758337" sldId="3204"/>
            <ac:spMk id="8" creationId="{9167485C-FE38-9B90-0D8C-A98844DDC495}"/>
          </ac:spMkLst>
        </pc:spChg>
        <pc:spChg chg="add mod">
          <ac:chgData name="Lucas Jellema" userId="7e183fbb-84e0-44b3-9b03-0792bc8d162b" providerId="ADAL" clId="{98F8CABC-9F5B-41B3-A4E4-3004FF53B3E3}" dt="2024-12-13T08:46:18.851" v="12424" actId="1036"/>
          <ac:spMkLst>
            <pc:docMk/>
            <pc:sldMk cId="1763758337" sldId="3204"/>
            <ac:spMk id="9" creationId="{44D82393-7C4C-B434-C6BF-1033E3B59CD7}"/>
          </ac:spMkLst>
        </pc:spChg>
      </pc:sldChg>
      <pc:sldChg chg="addSp delSp modSp new mod ord modAnim">
        <pc:chgData name="Lucas Jellema" userId="7e183fbb-84e0-44b3-9b03-0792bc8d162b" providerId="ADAL" clId="{98F8CABC-9F5B-41B3-A4E4-3004FF53B3E3}" dt="2024-12-13T08:38:00.058" v="12300"/>
        <pc:sldMkLst>
          <pc:docMk/>
          <pc:sldMk cId="1105737857" sldId="3205"/>
        </pc:sldMkLst>
        <pc:spChg chg="mod">
          <ac:chgData name="Lucas Jellema" userId="7e183fbb-84e0-44b3-9b03-0792bc8d162b" providerId="ADAL" clId="{98F8CABC-9F5B-41B3-A4E4-3004FF53B3E3}" dt="2024-12-13T07:57:05.815" v="11738" actId="20577"/>
          <ac:spMkLst>
            <pc:docMk/>
            <pc:sldMk cId="1105737857" sldId="3205"/>
            <ac:spMk id="2" creationId="{301AF246-CAAC-AC09-DC09-83C23AA13C1F}"/>
          </ac:spMkLst>
        </pc:spChg>
        <pc:spChg chg="mod">
          <ac:chgData name="Lucas Jellema" userId="7e183fbb-84e0-44b3-9b03-0792bc8d162b" providerId="ADAL" clId="{98F8CABC-9F5B-41B3-A4E4-3004FF53B3E3}" dt="2024-12-13T07:57:20.817" v="11748" actId="1035"/>
          <ac:spMkLst>
            <pc:docMk/>
            <pc:sldMk cId="1105737857" sldId="3205"/>
            <ac:spMk id="3" creationId="{FC859CD1-5D80-D092-55E4-DAB3CB675D61}"/>
          </ac:spMkLst>
        </pc:spChg>
        <pc:spChg chg="add mod">
          <ac:chgData name="Lucas Jellema" userId="7e183fbb-84e0-44b3-9b03-0792bc8d162b" providerId="ADAL" clId="{98F8CABC-9F5B-41B3-A4E4-3004FF53B3E3}" dt="2024-12-13T06:11:42.701" v="9163" actId="1076"/>
          <ac:spMkLst>
            <pc:docMk/>
            <pc:sldMk cId="1105737857" sldId="3205"/>
            <ac:spMk id="4" creationId="{4DF4E018-63B5-053A-0868-468DF419C6B0}"/>
          </ac:spMkLst>
        </pc:spChg>
        <pc:spChg chg="add mod">
          <ac:chgData name="Lucas Jellema" userId="7e183fbb-84e0-44b3-9b03-0792bc8d162b" providerId="ADAL" clId="{98F8CABC-9F5B-41B3-A4E4-3004FF53B3E3}" dt="2024-12-13T07:37:31.260" v="11119" actId="207"/>
          <ac:spMkLst>
            <pc:docMk/>
            <pc:sldMk cId="1105737857" sldId="3205"/>
            <ac:spMk id="5" creationId="{096B9E09-F36D-4253-C6BA-BDCBE49580CC}"/>
          </ac:spMkLst>
        </pc:spChg>
        <pc:spChg chg="add mod">
          <ac:chgData name="Lucas Jellema" userId="7e183fbb-84e0-44b3-9b03-0792bc8d162b" providerId="ADAL" clId="{98F8CABC-9F5B-41B3-A4E4-3004FF53B3E3}" dt="2024-12-13T07:37:04.988" v="11103" actId="13822"/>
          <ac:spMkLst>
            <pc:docMk/>
            <pc:sldMk cId="1105737857" sldId="3205"/>
            <ac:spMk id="7" creationId="{EFC8CB5C-0CC9-E78D-3626-C289956F9BD1}"/>
          </ac:spMkLst>
        </pc:spChg>
        <pc:spChg chg="add mod">
          <ac:chgData name="Lucas Jellema" userId="7e183fbb-84e0-44b3-9b03-0792bc8d162b" providerId="ADAL" clId="{98F8CABC-9F5B-41B3-A4E4-3004FF53B3E3}" dt="2024-12-13T08:13:11.199" v="11975" actId="20577"/>
          <ac:spMkLst>
            <pc:docMk/>
            <pc:sldMk cId="1105737857" sldId="3205"/>
            <ac:spMk id="8" creationId="{D769C94B-BD27-33F2-304D-78F5D4C2FA1A}"/>
          </ac:spMkLst>
        </pc:spChg>
        <pc:spChg chg="add mod">
          <ac:chgData name="Lucas Jellema" userId="7e183fbb-84e0-44b3-9b03-0792bc8d162b" providerId="ADAL" clId="{98F8CABC-9F5B-41B3-A4E4-3004FF53B3E3}" dt="2024-12-13T08:13:13.760" v="11977" actId="20577"/>
          <ac:spMkLst>
            <pc:docMk/>
            <pc:sldMk cId="1105737857" sldId="3205"/>
            <ac:spMk id="9" creationId="{358C4983-5705-3E62-8DF8-3C5239D19AA2}"/>
          </ac:spMkLst>
        </pc:spChg>
        <pc:spChg chg="add mod">
          <ac:chgData name="Lucas Jellema" userId="7e183fbb-84e0-44b3-9b03-0792bc8d162b" providerId="ADAL" clId="{98F8CABC-9F5B-41B3-A4E4-3004FF53B3E3}" dt="2024-12-13T08:13:17.542" v="11979" actId="20577"/>
          <ac:spMkLst>
            <pc:docMk/>
            <pc:sldMk cId="1105737857" sldId="3205"/>
            <ac:spMk id="10" creationId="{EA8F91F2-57A9-D2C8-7EAE-48CCE41A5599}"/>
          </ac:spMkLst>
        </pc:spChg>
        <pc:spChg chg="add mod">
          <ac:chgData name="Lucas Jellema" userId="7e183fbb-84e0-44b3-9b03-0792bc8d162b" providerId="ADAL" clId="{98F8CABC-9F5B-41B3-A4E4-3004FF53B3E3}" dt="2024-12-13T08:13:21.107" v="11981" actId="20577"/>
          <ac:spMkLst>
            <pc:docMk/>
            <pc:sldMk cId="1105737857" sldId="3205"/>
            <ac:spMk id="11" creationId="{B754B3FD-4446-22E0-9016-E523F14FD504}"/>
          </ac:spMkLst>
        </pc:spChg>
        <pc:picChg chg="add del mod">
          <ac:chgData name="Lucas Jellema" userId="7e183fbb-84e0-44b3-9b03-0792bc8d162b" providerId="ADAL" clId="{98F8CABC-9F5B-41B3-A4E4-3004FF53B3E3}" dt="2024-12-13T06:13:57.791" v="9190" actId="478"/>
          <ac:picMkLst>
            <pc:docMk/>
            <pc:sldMk cId="1105737857" sldId="3205"/>
            <ac:picMk id="6" creationId="{BBB169D4-4BF2-C309-B762-AE59B2A098AE}"/>
          </ac:picMkLst>
        </pc:picChg>
      </pc:sldChg>
      <pc:sldChg chg="addSp delSp modSp new mod ord delAnim modAnim">
        <pc:chgData name="Lucas Jellema" userId="7e183fbb-84e0-44b3-9b03-0792bc8d162b" providerId="ADAL" clId="{98F8CABC-9F5B-41B3-A4E4-3004FF53B3E3}" dt="2024-12-13T08:17:21.208" v="12047"/>
        <pc:sldMkLst>
          <pc:docMk/>
          <pc:sldMk cId="471571069" sldId="3206"/>
        </pc:sldMkLst>
        <pc:spChg chg="mod">
          <ac:chgData name="Lucas Jellema" userId="7e183fbb-84e0-44b3-9b03-0792bc8d162b" providerId="ADAL" clId="{98F8CABC-9F5B-41B3-A4E4-3004FF53B3E3}" dt="2024-12-13T07:58:10.722" v="11776" actId="20577"/>
          <ac:spMkLst>
            <pc:docMk/>
            <pc:sldMk cId="471571069" sldId="3206"/>
            <ac:spMk id="2" creationId="{7F6908FC-64D5-71B1-79CE-51EC5EEC00CD}"/>
          </ac:spMkLst>
        </pc:spChg>
        <pc:spChg chg="mod">
          <ac:chgData name="Lucas Jellema" userId="7e183fbb-84e0-44b3-9b03-0792bc8d162b" providerId="ADAL" clId="{98F8CABC-9F5B-41B3-A4E4-3004FF53B3E3}" dt="2024-12-13T06:16:11.773" v="9306" actId="1076"/>
          <ac:spMkLst>
            <pc:docMk/>
            <pc:sldMk cId="471571069" sldId="3206"/>
            <ac:spMk id="3" creationId="{9678280D-B0D3-B18E-D49F-7313CB31EF2F}"/>
          </ac:spMkLst>
        </pc:spChg>
        <pc:spChg chg="add mod">
          <ac:chgData name="Lucas Jellema" userId="7e183fbb-84e0-44b3-9b03-0792bc8d162b" providerId="ADAL" clId="{98F8CABC-9F5B-41B3-A4E4-3004FF53B3E3}" dt="2024-12-13T06:15:22.083" v="9297" actId="14100"/>
          <ac:spMkLst>
            <pc:docMk/>
            <pc:sldMk cId="471571069" sldId="3206"/>
            <ac:spMk id="4" creationId="{5868B6DC-F366-0E83-A5D4-3CC598256EA4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5" creationId="{DA57CC9F-D162-9E30-D6B2-7507C8A50514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6" creationId="{AD16822A-461C-7AF0-D606-64F1EB2793D3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7" creationId="{A8B1F420-9FC5-DFEF-AF13-82FAE65B8080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8" creationId="{76A08731-DD37-206D-8F70-68840DF2196E}"/>
          </ac:spMkLst>
        </pc:spChg>
        <pc:spChg chg="add del mod">
          <ac:chgData name="Lucas Jellema" userId="7e183fbb-84e0-44b3-9b03-0792bc8d162b" providerId="ADAL" clId="{98F8CABC-9F5B-41B3-A4E4-3004FF53B3E3}" dt="2024-12-13T06:16:20.502" v="9314" actId="478"/>
          <ac:spMkLst>
            <pc:docMk/>
            <pc:sldMk cId="471571069" sldId="3206"/>
            <ac:spMk id="9" creationId="{2C5F51D7-9CF5-FDF6-75E7-570D38C2D1F6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0" creationId="{1945546B-1DBB-8696-F304-A5DCE00ACD05}"/>
          </ac:spMkLst>
        </pc:spChg>
        <pc:spChg chg="add mod">
          <ac:chgData name="Lucas Jellema" userId="7e183fbb-84e0-44b3-9b03-0792bc8d162b" providerId="ADAL" clId="{98F8CABC-9F5B-41B3-A4E4-3004FF53B3E3}" dt="2024-12-13T06:17:57.447" v="9362" actId="20577"/>
          <ac:spMkLst>
            <pc:docMk/>
            <pc:sldMk cId="471571069" sldId="3206"/>
            <ac:spMk id="11" creationId="{5384103C-672A-B97E-9B37-60459D83961C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2" creationId="{E669CE42-9D9D-F8D4-C6A9-937501103D78}"/>
          </ac:spMkLst>
        </pc:spChg>
        <pc:spChg chg="add mod">
          <ac:chgData name="Lucas Jellema" userId="7e183fbb-84e0-44b3-9b03-0792bc8d162b" providerId="ADAL" clId="{98F8CABC-9F5B-41B3-A4E4-3004FF53B3E3}" dt="2024-12-13T06:18:01.399" v="9365" actId="20577"/>
          <ac:spMkLst>
            <pc:docMk/>
            <pc:sldMk cId="471571069" sldId="3206"/>
            <ac:spMk id="13" creationId="{FF9AEA10-EC94-0DAE-7AF5-893420487E2B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4" creationId="{DC8E7060-E5DC-A51D-7E0D-B394E07589F1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5" creationId="{27332B17-7B66-C250-FCE1-774E401E54FD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6" creationId="{0CBDE678-9887-77EB-FB94-CCCFC09EF62B}"/>
          </ac:spMkLst>
        </pc:spChg>
        <pc:spChg chg="add mod">
          <ac:chgData name="Lucas Jellema" userId="7e183fbb-84e0-44b3-9b03-0792bc8d162b" providerId="ADAL" clId="{98F8CABC-9F5B-41B3-A4E4-3004FF53B3E3}" dt="2024-12-13T06:17:02.950" v="9345" actId="1036"/>
          <ac:spMkLst>
            <pc:docMk/>
            <pc:sldMk cId="471571069" sldId="3206"/>
            <ac:spMk id="17" creationId="{E6E4C316-979C-79FD-D455-31E46A2CE937}"/>
          </ac:spMkLst>
        </pc:spChg>
        <pc:spChg chg="add del mod">
          <ac:chgData name="Lucas Jellema" userId="7e183fbb-84e0-44b3-9b03-0792bc8d162b" providerId="ADAL" clId="{98F8CABC-9F5B-41B3-A4E4-3004FF53B3E3}" dt="2024-12-13T06:16:03.607" v="9305" actId="478"/>
          <ac:spMkLst>
            <pc:docMk/>
            <pc:sldMk cId="471571069" sldId="3206"/>
            <ac:spMk id="18" creationId="{ADD3B28B-B62B-922D-21DB-8E947898F688}"/>
          </ac:spMkLst>
        </pc:spChg>
        <pc:spChg chg="add mod">
          <ac:chgData name="Lucas Jellema" userId="7e183fbb-84e0-44b3-9b03-0792bc8d162b" providerId="ADAL" clId="{98F8CABC-9F5B-41B3-A4E4-3004FF53B3E3}" dt="2024-12-13T08:16:53.722" v="12044" actId="1076"/>
          <ac:spMkLst>
            <pc:docMk/>
            <pc:sldMk cId="471571069" sldId="3206"/>
            <ac:spMk id="20" creationId="{0CB5176F-66AE-F06D-AB04-46A0A5D5FB9C}"/>
          </ac:spMkLst>
        </pc:spChg>
        <pc:spChg chg="add mod">
          <ac:chgData name="Lucas Jellema" userId="7e183fbb-84e0-44b3-9b03-0792bc8d162b" providerId="ADAL" clId="{98F8CABC-9F5B-41B3-A4E4-3004FF53B3E3}" dt="2024-12-13T08:16:53.722" v="12044" actId="1076"/>
          <ac:spMkLst>
            <pc:docMk/>
            <pc:sldMk cId="471571069" sldId="3206"/>
            <ac:spMk id="24" creationId="{BBAFF182-4380-CEF6-56D2-19612D891A58}"/>
          </ac:spMkLst>
        </pc:spChg>
        <pc:spChg chg="add mod">
          <ac:chgData name="Lucas Jellema" userId="7e183fbb-84e0-44b3-9b03-0792bc8d162b" providerId="ADAL" clId="{98F8CABC-9F5B-41B3-A4E4-3004FF53B3E3}" dt="2024-12-13T08:16:53.722" v="12044" actId="1076"/>
          <ac:spMkLst>
            <pc:docMk/>
            <pc:sldMk cId="471571069" sldId="3206"/>
            <ac:spMk id="25" creationId="{CD0AAACA-104B-A773-5A24-4493AD1EB8B4}"/>
          </ac:spMkLst>
        </pc:spChg>
        <pc:spChg chg="add mod">
          <ac:chgData name="Lucas Jellema" userId="7e183fbb-84e0-44b3-9b03-0792bc8d162b" providerId="ADAL" clId="{98F8CABC-9F5B-41B3-A4E4-3004FF53B3E3}" dt="2024-12-13T08:16:53.722" v="12044" actId="1076"/>
          <ac:spMkLst>
            <pc:docMk/>
            <pc:sldMk cId="471571069" sldId="3206"/>
            <ac:spMk id="26" creationId="{E2381BB1-08C1-E05D-6B66-8C3C54D5037A}"/>
          </ac:spMkLst>
        </pc:spChg>
        <pc:spChg chg="add mod">
          <ac:chgData name="Lucas Jellema" userId="7e183fbb-84e0-44b3-9b03-0792bc8d162b" providerId="ADAL" clId="{98F8CABC-9F5B-41B3-A4E4-3004FF53B3E3}" dt="2024-12-13T08:16:53.722" v="12044" actId="1076"/>
          <ac:spMkLst>
            <pc:docMk/>
            <pc:sldMk cId="471571069" sldId="3206"/>
            <ac:spMk id="27" creationId="{0E021564-CF8B-CDFA-01BB-6E2B355B727F}"/>
          </ac:spMkLst>
        </pc:spChg>
        <pc:picChg chg="add mod">
          <ac:chgData name="Lucas Jellema" userId="7e183fbb-84e0-44b3-9b03-0792bc8d162b" providerId="ADAL" clId="{98F8CABC-9F5B-41B3-A4E4-3004FF53B3E3}" dt="2024-12-13T06:17:09.081" v="9349" actId="1036"/>
          <ac:picMkLst>
            <pc:docMk/>
            <pc:sldMk cId="471571069" sldId="3206"/>
            <ac:picMk id="19" creationId="{F29A5D2B-E5E5-965E-A269-F000E7F64862}"/>
          </ac:picMkLst>
        </pc:picChg>
        <pc:cxnChg chg="add">
          <ac:chgData name="Lucas Jellema" userId="7e183fbb-84e0-44b3-9b03-0792bc8d162b" providerId="ADAL" clId="{98F8CABC-9F5B-41B3-A4E4-3004FF53B3E3}" dt="2024-12-13T06:18:10.208" v="9366" actId="11529"/>
          <ac:cxnSpMkLst>
            <pc:docMk/>
            <pc:sldMk cId="471571069" sldId="3206"/>
            <ac:cxnSpMk id="22" creationId="{53B7CBD1-21C5-6C73-0065-4B90E51EC113}"/>
          </ac:cxnSpMkLst>
        </pc:cxnChg>
        <pc:cxnChg chg="add mod">
          <ac:chgData name="Lucas Jellema" userId="7e183fbb-84e0-44b3-9b03-0792bc8d162b" providerId="ADAL" clId="{98F8CABC-9F5B-41B3-A4E4-3004FF53B3E3}" dt="2024-12-13T06:18:19.041" v="9368" actId="1076"/>
          <ac:cxnSpMkLst>
            <pc:docMk/>
            <pc:sldMk cId="471571069" sldId="3206"/>
            <ac:cxnSpMk id="23" creationId="{307F7F0D-9476-BE33-5897-147B4650205C}"/>
          </ac:cxnSpMkLst>
        </pc:cxnChg>
      </pc:sldChg>
      <pc:sldChg chg="addSp modSp add mod ord modAnim">
        <pc:chgData name="Lucas Jellema" userId="7e183fbb-84e0-44b3-9b03-0792bc8d162b" providerId="ADAL" clId="{98F8CABC-9F5B-41B3-A4E4-3004FF53B3E3}" dt="2024-12-13T08:36:53.523" v="12293"/>
        <pc:sldMkLst>
          <pc:docMk/>
          <pc:sldMk cId="1663545964" sldId="3207"/>
        </pc:sldMkLst>
        <pc:spChg chg="mod">
          <ac:chgData name="Lucas Jellema" userId="7e183fbb-84e0-44b3-9b03-0792bc8d162b" providerId="ADAL" clId="{98F8CABC-9F5B-41B3-A4E4-3004FF53B3E3}" dt="2024-12-13T07:55:12.149" v="11612" actId="20577"/>
          <ac:spMkLst>
            <pc:docMk/>
            <pc:sldMk cId="1663545964" sldId="3207"/>
            <ac:spMk id="2" creationId="{B819A1A3-E0FD-5CD8-5157-F18CA75D4072}"/>
          </ac:spMkLst>
        </pc:spChg>
        <pc:spChg chg="mod">
          <ac:chgData name="Lucas Jellema" userId="7e183fbb-84e0-44b3-9b03-0792bc8d162b" providerId="ADAL" clId="{98F8CABC-9F5B-41B3-A4E4-3004FF53B3E3}" dt="2024-12-13T06:21:49.751" v="9410" actId="14100"/>
          <ac:spMkLst>
            <pc:docMk/>
            <pc:sldMk cId="1663545964" sldId="3207"/>
            <ac:spMk id="3" creationId="{AC19B89C-52B8-F3D0-6A60-D50F81B8FFB2}"/>
          </ac:spMkLst>
        </pc:spChg>
        <pc:spChg chg="add mod">
          <ac:chgData name="Lucas Jellema" userId="7e183fbb-84e0-44b3-9b03-0792bc8d162b" providerId="ADAL" clId="{98F8CABC-9F5B-41B3-A4E4-3004FF53B3E3}" dt="2024-12-13T07:55:30.392" v="11616" actId="14100"/>
          <ac:spMkLst>
            <pc:docMk/>
            <pc:sldMk cId="1663545964" sldId="3207"/>
            <ac:spMk id="7" creationId="{792ACF4F-D3B0-82BD-7377-260495ADC3CD}"/>
          </ac:spMkLst>
        </pc:spChg>
        <pc:spChg chg="add mod">
          <ac:chgData name="Lucas Jellema" userId="7e183fbb-84e0-44b3-9b03-0792bc8d162b" providerId="ADAL" clId="{98F8CABC-9F5B-41B3-A4E4-3004FF53B3E3}" dt="2024-12-13T08:11:44.103" v="11956" actId="20577"/>
          <ac:spMkLst>
            <pc:docMk/>
            <pc:sldMk cId="1663545964" sldId="3207"/>
            <ac:spMk id="8" creationId="{6F9CF217-78E9-081F-6541-B55BFE2D2102}"/>
          </ac:spMkLst>
        </pc:spChg>
        <pc:spChg chg="add mod">
          <ac:chgData name="Lucas Jellema" userId="7e183fbb-84e0-44b3-9b03-0792bc8d162b" providerId="ADAL" clId="{98F8CABC-9F5B-41B3-A4E4-3004FF53B3E3}" dt="2024-12-13T08:11:50.542" v="11958" actId="20577"/>
          <ac:spMkLst>
            <pc:docMk/>
            <pc:sldMk cId="1663545964" sldId="3207"/>
            <ac:spMk id="10" creationId="{CEB10470-72FC-88B1-304B-FDFD0AE0C59A}"/>
          </ac:spMkLst>
        </pc:spChg>
        <pc:spChg chg="add mod">
          <ac:chgData name="Lucas Jellema" userId="7e183fbb-84e0-44b3-9b03-0792bc8d162b" providerId="ADAL" clId="{98F8CABC-9F5B-41B3-A4E4-3004FF53B3E3}" dt="2024-12-13T08:11:52.805" v="11960" actId="20577"/>
          <ac:spMkLst>
            <pc:docMk/>
            <pc:sldMk cId="1663545964" sldId="3207"/>
            <ac:spMk id="11" creationId="{D22072BC-58A5-EC47-26C2-CC9064A7454B}"/>
          </ac:spMkLst>
        </pc:spChg>
        <pc:spChg chg="add mod">
          <ac:chgData name="Lucas Jellema" userId="7e183fbb-84e0-44b3-9b03-0792bc8d162b" providerId="ADAL" clId="{98F8CABC-9F5B-41B3-A4E4-3004FF53B3E3}" dt="2024-12-13T07:55:33.781" v="11624" actId="1036"/>
          <ac:spMkLst>
            <pc:docMk/>
            <pc:sldMk cId="1663545964" sldId="3207"/>
            <ac:spMk id="12" creationId="{99CEF152-C654-1F09-E9B0-545AFDA74622}"/>
          </ac:spMkLst>
        </pc:spChg>
        <pc:picChg chg="mod ord">
          <ac:chgData name="Lucas Jellema" userId="7e183fbb-84e0-44b3-9b03-0792bc8d162b" providerId="ADAL" clId="{98F8CABC-9F5B-41B3-A4E4-3004FF53B3E3}" dt="2024-12-13T06:23:11.947" v="9469" actId="1076"/>
          <ac:picMkLst>
            <pc:docMk/>
            <pc:sldMk cId="1663545964" sldId="3207"/>
            <ac:picMk id="4" creationId="{5DCE5823-2E27-2E5A-EF2C-2AE963CAA917}"/>
          </ac:picMkLst>
        </pc:picChg>
        <pc:picChg chg="mod">
          <ac:chgData name="Lucas Jellema" userId="7e183fbb-84e0-44b3-9b03-0792bc8d162b" providerId="ADAL" clId="{98F8CABC-9F5B-41B3-A4E4-3004FF53B3E3}" dt="2024-12-13T06:21:56.442" v="9412" actId="1076"/>
          <ac:picMkLst>
            <pc:docMk/>
            <pc:sldMk cId="1663545964" sldId="3207"/>
            <ac:picMk id="9" creationId="{18A34301-23ED-159A-CECD-374617D34FA1}"/>
          </ac:picMkLst>
        </pc:picChg>
      </pc:sldChg>
      <pc:sldChg chg="addSp delSp modSp new mod ord modAnim">
        <pc:chgData name="Lucas Jellema" userId="7e183fbb-84e0-44b3-9b03-0792bc8d162b" providerId="ADAL" clId="{98F8CABC-9F5B-41B3-A4E4-3004FF53B3E3}" dt="2024-12-13T08:33:58.888" v="12284"/>
        <pc:sldMkLst>
          <pc:docMk/>
          <pc:sldMk cId="1373471942" sldId="3208"/>
        </pc:sldMkLst>
        <pc:spChg chg="mod">
          <ac:chgData name="Lucas Jellema" userId="7e183fbb-84e0-44b3-9b03-0792bc8d162b" providerId="ADAL" clId="{98F8CABC-9F5B-41B3-A4E4-3004FF53B3E3}" dt="2024-12-13T07:46:53.965" v="11221" actId="20577"/>
          <ac:spMkLst>
            <pc:docMk/>
            <pc:sldMk cId="1373471942" sldId="3208"/>
            <ac:spMk id="2" creationId="{8F543E77-BAD1-063B-1C71-FE221670869A}"/>
          </ac:spMkLst>
        </pc:spChg>
        <pc:spChg chg="mod">
          <ac:chgData name="Lucas Jellema" userId="7e183fbb-84e0-44b3-9b03-0792bc8d162b" providerId="ADAL" clId="{98F8CABC-9F5B-41B3-A4E4-3004FF53B3E3}" dt="2024-12-13T07:47:07.350" v="11224" actId="12"/>
          <ac:spMkLst>
            <pc:docMk/>
            <pc:sldMk cId="1373471942" sldId="3208"/>
            <ac:spMk id="3" creationId="{146457B0-8CAF-8177-F6D6-8F5DAFFBE980}"/>
          </ac:spMkLst>
        </pc:spChg>
        <pc:spChg chg="add">
          <ac:chgData name="Lucas Jellema" userId="7e183fbb-84e0-44b3-9b03-0792bc8d162b" providerId="ADAL" clId="{98F8CABC-9F5B-41B3-A4E4-3004FF53B3E3}" dt="2024-12-13T06:27:57.837" v="9608"/>
          <ac:spMkLst>
            <pc:docMk/>
            <pc:sldMk cId="1373471942" sldId="3208"/>
            <ac:spMk id="4" creationId="{4BA89626-3AE1-0759-C2C1-11DF588D1C05}"/>
          </ac:spMkLst>
        </pc:spChg>
        <pc:spChg chg="add mod">
          <ac:chgData name="Lucas Jellema" userId="7e183fbb-84e0-44b3-9b03-0792bc8d162b" providerId="ADAL" clId="{98F8CABC-9F5B-41B3-A4E4-3004FF53B3E3}" dt="2024-12-13T06:28:21.750" v="9613" actId="13822"/>
          <ac:spMkLst>
            <pc:docMk/>
            <pc:sldMk cId="1373471942" sldId="3208"/>
            <ac:spMk id="6" creationId="{70EE15FA-ED4C-3D5D-4E60-4603C3C389FA}"/>
          </ac:spMkLst>
        </pc:spChg>
        <pc:spChg chg="add mod">
          <ac:chgData name="Lucas Jellema" userId="7e183fbb-84e0-44b3-9b03-0792bc8d162b" providerId="ADAL" clId="{98F8CABC-9F5B-41B3-A4E4-3004FF53B3E3}" dt="2024-12-13T08:01:55.050" v="11844" actId="20577"/>
          <ac:spMkLst>
            <pc:docMk/>
            <pc:sldMk cId="1373471942" sldId="3208"/>
            <ac:spMk id="8" creationId="{9559D7F0-C2B7-63FD-253A-DBE97ABD619F}"/>
          </ac:spMkLst>
        </pc:spChg>
        <pc:spChg chg="add mod">
          <ac:chgData name="Lucas Jellema" userId="7e183fbb-84e0-44b3-9b03-0792bc8d162b" providerId="ADAL" clId="{98F8CABC-9F5B-41B3-A4E4-3004FF53B3E3}" dt="2024-12-13T08:01:52.648" v="11843" actId="20577"/>
          <ac:spMkLst>
            <pc:docMk/>
            <pc:sldMk cId="1373471942" sldId="3208"/>
            <ac:spMk id="9" creationId="{B39269FE-8B26-41D9-8B0D-44B563EB0E39}"/>
          </ac:spMkLst>
        </pc:spChg>
        <pc:spChg chg="add mod">
          <ac:chgData name="Lucas Jellema" userId="7e183fbb-84e0-44b3-9b03-0792bc8d162b" providerId="ADAL" clId="{98F8CABC-9F5B-41B3-A4E4-3004FF53B3E3}" dt="2024-12-13T08:01:40.607" v="11841" actId="20577"/>
          <ac:spMkLst>
            <pc:docMk/>
            <pc:sldMk cId="1373471942" sldId="3208"/>
            <ac:spMk id="10" creationId="{B10C1D6C-D0D4-B136-4552-4E869A991779}"/>
          </ac:spMkLst>
        </pc:spChg>
        <pc:spChg chg="add mod">
          <ac:chgData name="Lucas Jellema" userId="7e183fbb-84e0-44b3-9b03-0792bc8d162b" providerId="ADAL" clId="{98F8CABC-9F5B-41B3-A4E4-3004FF53B3E3}" dt="2024-12-13T08:01:45.960" v="11842" actId="20577"/>
          <ac:spMkLst>
            <pc:docMk/>
            <pc:sldMk cId="1373471942" sldId="3208"/>
            <ac:spMk id="11" creationId="{5F4103BB-E7A7-E26A-D2F7-944E4FDB3980}"/>
          </ac:spMkLst>
        </pc:spChg>
        <pc:picChg chg="add mod">
          <ac:chgData name="Lucas Jellema" userId="7e183fbb-84e0-44b3-9b03-0792bc8d162b" providerId="ADAL" clId="{98F8CABC-9F5B-41B3-A4E4-3004FF53B3E3}" dt="2024-12-13T06:28:08.429" v="9611" actId="1076"/>
          <ac:picMkLst>
            <pc:docMk/>
            <pc:sldMk cId="1373471942" sldId="3208"/>
            <ac:picMk id="5" creationId="{4EDA357F-1136-88BF-7BBB-1B8A961E3122}"/>
          </ac:picMkLst>
        </pc:picChg>
        <pc:picChg chg="add del mod">
          <ac:chgData name="Lucas Jellema" userId="7e183fbb-84e0-44b3-9b03-0792bc8d162b" providerId="ADAL" clId="{98F8CABC-9F5B-41B3-A4E4-3004FF53B3E3}" dt="2024-12-13T06:29:53.196" v="9664" actId="478"/>
          <ac:picMkLst>
            <pc:docMk/>
            <pc:sldMk cId="1373471942" sldId="3208"/>
            <ac:picMk id="7" creationId="{898529DA-3B7F-FDF8-618A-B65A8EF19BD7}"/>
          </ac:picMkLst>
        </pc:picChg>
      </pc:sldChg>
      <pc:sldChg chg="addSp delSp modSp new mod setBg modAnim">
        <pc:chgData name="Lucas Jellema" userId="7e183fbb-84e0-44b3-9b03-0792bc8d162b" providerId="ADAL" clId="{98F8CABC-9F5B-41B3-A4E4-3004FF53B3E3}" dt="2024-12-13T08:00:28.391" v="11839"/>
        <pc:sldMkLst>
          <pc:docMk/>
          <pc:sldMk cId="1160183198" sldId="3209"/>
        </pc:sldMkLst>
        <pc:spChg chg="mod">
          <ac:chgData name="Lucas Jellema" userId="7e183fbb-84e0-44b3-9b03-0792bc8d162b" providerId="ADAL" clId="{98F8CABC-9F5B-41B3-A4E4-3004FF53B3E3}" dt="2024-12-13T06:35:39.415" v="10061" actId="26606"/>
          <ac:spMkLst>
            <pc:docMk/>
            <pc:sldMk cId="1160183198" sldId="3209"/>
            <ac:spMk id="2" creationId="{B2A61942-F427-E11F-835F-F5751934AB7F}"/>
          </ac:spMkLst>
        </pc:spChg>
        <pc:spChg chg="mod">
          <ac:chgData name="Lucas Jellema" userId="7e183fbb-84e0-44b3-9b03-0792bc8d162b" providerId="ADAL" clId="{98F8CABC-9F5B-41B3-A4E4-3004FF53B3E3}" dt="2024-12-13T07:59:06.457" v="11808" actId="1035"/>
          <ac:spMkLst>
            <pc:docMk/>
            <pc:sldMk cId="1160183198" sldId="3209"/>
            <ac:spMk id="3" creationId="{E13ABA3E-0A45-BAB0-510E-C9D34D22C427}"/>
          </ac:spMkLst>
        </pc:spChg>
        <pc:spChg chg="add mod">
          <ac:chgData name="Lucas Jellema" userId="7e183fbb-84e0-44b3-9b03-0792bc8d162b" providerId="ADAL" clId="{98F8CABC-9F5B-41B3-A4E4-3004FF53B3E3}" dt="2024-12-13T07:59:09.391" v="11810" actId="20577"/>
          <ac:spMkLst>
            <pc:docMk/>
            <pc:sldMk cId="1160183198" sldId="3209"/>
            <ac:spMk id="4" creationId="{C566233A-F5FF-1AA6-E92C-7AD5346BC642}"/>
          </ac:spMkLst>
        </pc:spChg>
        <pc:spChg chg="add mod">
          <ac:chgData name="Lucas Jellema" userId="7e183fbb-84e0-44b3-9b03-0792bc8d162b" providerId="ADAL" clId="{98F8CABC-9F5B-41B3-A4E4-3004FF53B3E3}" dt="2024-12-13T07:59:11.519" v="11812" actId="20577"/>
          <ac:spMkLst>
            <pc:docMk/>
            <pc:sldMk cId="1160183198" sldId="3209"/>
            <ac:spMk id="5" creationId="{9FDBE08D-6A33-0085-D507-D9D7962040F1}"/>
          </ac:spMkLst>
        </pc:spChg>
        <pc:spChg chg="add mod">
          <ac:chgData name="Lucas Jellema" userId="7e183fbb-84e0-44b3-9b03-0792bc8d162b" providerId="ADAL" clId="{98F8CABC-9F5B-41B3-A4E4-3004FF53B3E3}" dt="2024-12-13T07:59:16.543" v="11814" actId="20577"/>
          <ac:spMkLst>
            <pc:docMk/>
            <pc:sldMk cId="1160183198" sldId="3209"/>
            <ac:spMk id="6" creationId="{5A090F43-12FD-105F-B76E-7745850ECA07}"/>
          </ac:spMkLst>
        </pc:spChg>
        <pc:spChg chg="add mod">
          <ac:chgData name="Lucas Jellema" userId="7e183fbb-84e0-44b3-9b03-0792bc8d162b" providerId="ADAL" clId="{98F8CABC-9F5B-41B3-A4E4-3004FF53B3E3}" dt="2024-12-13T07:59:19.790" v="11816" actId="20577"/>
          <ac:spMkLst>
            <pc:docMk/>
            <pc:sldMk cId="1160183198" sldId="3209"/>
            <ac:spMk id="7" creationId="{C7FCB2B6-652E-8638-6BC4-94FDC705141F}"/>
          </ac:spMkLst>
        </pc:spChg>
        <pc:spChg chg="add mod">
          <ac:chgData name="Lucas Jellema" userId="7e183fbb-84e0-44b3-9b03-0792bc8d162b" providerId="ADAL" clId="{98F8CABC-9F5B-41B3-A4E4-3004FF53B3E3}" dt="2024-12-13T07:59:38.841" v="11818" actId="1076"/>
          <ac:spMkLst>
            <pc:docMk/>
            <pc:sldMk cId="1160183198" sldId="3209"/>
            <ac:spMk id="8" creationId="{C8C09F90-A8A8-6B0A-8525-D4591ACC9AB9}"/>
          </ac:spMkLst>
        </pc:spChg>
        <pc:spChg chg="add mod">
          <ac:chgData name="Lucas Jellema" userId="7e183fbb-84e0-44b3-9b03-0792bc8d162b" providerId="ADAL" clId="{98F8CABC-9F5B-41B3-A4E4-3004FF53B3E3}" dt="2024-12-13T08:00:25.623" v="11838" actId="1076"/>
          <ac:spMkLst>
            <pc:docMk/>
            <pc:sldMk cId="1160183198" sldId="3209"/>
            <ac:spMk id="9" creationId="{5628F452-429C-FC26-7370-D21546F2FFB3}"/>
          </ac:spMkLst>
        </pc:spChg>
        <pc:spChg chg="add del">
          <ac:chgData name="Lucas Jellema" userId="7e183fbb-84e0-44b3-9b03-0792bc8d162b" providerId="ADAL" clId="{98F8CABC-9F5B-41B3-A4E4-3004FF53B3E3}" dt="2024-12-13T06:35:39.415" v="10061" actId="26606"/>
          <ac:spMkLst>
            <pc:docMk/>
            <pc:sldMk cId="1160183198" sldId="3209"/>
            <ac:spMk id="4103" creationId="{F13C74B1-5B17-4795-BED0-7140497B445A}"/>
          </ac:spMkLst>
        </pc:spChg>
        <pc:spChg chg="add del">
          <ac:chgData name="Lucas Jellema" userId="7e183fbb-84e0-44b3-9b03-0792bc8d162b" providerId="ADAL" clId="{98F8CABC-9F5B-41B3-A4E4-3004FF53B3E3}" dt="2024-12-13T06:35:39.415" v="10061" actId="26606"/>
          <ac:spMkLst>
            <pc:docMk/>
            <pc:sldMk cId="1160183198" sldId="3209"/>
            <ac:spMk id="4105" creationId="{D4974D33-8DC5-464E-8C6D-BE58F0669C17}"/>
          </ac:spMkLst>
        </pc:spChg>
        <pc:picChg chg="add mod">
          <ac:chgData name="Lucas Jellema" userId="7e183fbb-84e0-44b3-9b03-0792bc8d162b" providerId="ADAL" clId="{98F8CABC-9F5B-41B3-A4E4-3004FF53B3E3}" dt="2024-12-13T06:35:39.415" v="10061" actId="26606"/>
          <ac:picMkLst>
            <pc:docMk/>
            <pc:sldMk cId="1160183198" sldId="3209"/>
            <ac:picMk id="4098" creationId="{F7104A71-5A57-A3DC-455A-07391A8F3083}"/>
          </ac:picMkLst>
        </pc:picChg>
        <pc:picChg chg="add mod">
          <ac:chgData name="Lucas Jellema" userId="7e183fbb-84e0-44b3-9b03-0792bc8d162b" providerId="ADAL" clId="{98F8CABC-9F5B-41B3-A4E4-3004FF53B3E3}" dt="2024-12-13T06:35:49.192" v="10066" actId="1076"/>
          <ac:picMkLst>
            <pc:docMk/>
            <pc:sldMk cId="1160183198" sldId="3209"/>
            <ac:picMk id="4100" creationId="{2183581C-40A0-B45D-6409-A6418F5DEEDF}"/>
          </ac:picMkLst>
        </pc:picChg>
      </pc:sldChg>
      <pc:sldChg chg="addSp delSp modSp add mod ord modAnim">
        <pc:chgData name="Lucas Jellema" userId="7e183fbb-84e0-44b3-9b03-0792bc8d162b" providerId="ADAL" clId="{98F8CABC-9F5B-41B3-A4E4-3004FF53B3E3}" dt="2024-12-13T08:35:47.521" v="12290"/>
        <pc:sldMkLst>
          <pc:docMk/>
          <pc:sldMk cId="1973501948" sldId="3210"/>
        </pc:sldMkLst>
        <pc:spChg chg="mod">
          <ac:chgData name="Lucas Jellema" userId="7e183fbb-84e0-44b3-9b03-0792bc8d162b" providerId="ADAL" clId="{98F8CABC-9F5B-41B3-A4E4-3004FF53B3E3}" dt="2024-12-13T07:54:37.007" v="11598" actId="20577"/>
          <ac:spMkLst>
            <pc:docMk/>
            <pc:sldMk cId="1973501948" sldId="3210"/>
            <ac:spMk id="2" creationId="{A806E488-8EB9-CDFE-B6A8-3D8CAA4B56CD}"/>
          </ac:spMkLst>
        </pc:spChg>
        <pc:spChg chg="mod">
          <ac:chgData name="Lucas Jellema" userId="7e183fbb-84e0-44b3-9b03-0792bc8d162b" providerId="ADAL" clId="{98F8CABC-9F5B-41B3-A4E4-3004FF53B3E3}" dt="2024-12-13T06:51:48.210" v="10385" actId="14100"/>
          <ac:spMkLst>
            <pc:docMk/>
            <pc:sldMk cId="1973501948" sldId="3210"/>
            <ac:spMk id="4" creationId="{C937B540-6597-9680-063F-BA07A6A173B7}"/>
          </ac:spMkLst>
        </pc:spChg>
        <pc:spChg chg="add mod">
          <ac:chgData name="Lucas Jellema" userId="7e183fbb-84e0-44b3-9b03-0792bc8d162b" providerId="ADAL" clId="{98F8CABC-9F5B-41B3-A4E4-3004FF53B3E3}" dt="2024-12-13T07:54:55.136" v="11602" actId="1076"/>
          <ac:spMkLst>
            <pc:docMk/>
            <pc:sldMk cId="1973501948" sldId="3210"/>
            <ac:spMk id="5" creationId="{B47A6E5F-1959-5EDC-364B-BD50C21329A5}"/>
          </ac:spMkLst>
        </pc:spChg>
        <pc:spChg chg="add mod">
          <ac:chgData name="Lucas Jellema" userId="7e183fbb-84e0-44b3-9b03-0792bc8d162b" providerId="ADAL" clId="{98F8CABC-9F5B-41B3-A4E4-3004FF53B3E3}" dt="2024-12-13T07:54:48.614" v="11601" actId="12"/>
          <ac:spMkLst>
            <pc:docMk/>
            <pc:sldMk cId="1973501948" sldId="3210"/>
            <ac:spMk id="7" creationId="{F569DBF1-4149-4DAB-7B6C-84CDAA862705}"/>
          </ac:spMkLst>
        </pc:spChg>
        <pc:spChg chg="add mod">
          <ac:chgData name="Lucas Jellema" userId="7e183fbb-84e0-44b3-9b03-0792bc8d162b" providerId="ADAL" clId="{98F8CABC-9F5B-41B3-A4E4-3004FF53B3E3}" dt="2024-12-13T06:39:12.435" v="10124" actId="1036"/>
          <ac:spMkLst>
            <pc:docMk/>
            <pc:sldMk cId="1973501948" sldId="3210"/>
            <ac:spMk id="8" creationId="{DE922DC3-C614-C518-CDB3-EA27D78EB3D5}"/>
          </ac:spMkLst>
        </pc:spChg>
        <pc:spChg chg="add">
          <ac:chgData name="Lucas Jellema" userId="7e183fbb-84e0-44b3-9b03-0792bc8d162b" providerId="ADAL" clId="{98F8CABC-9F5B-41B3-A4E4-3004FF53B3E3}" dt="2024-12-13T06:43:46.458" v="10145"/>
          <ac:spMkLst>
            <pc:docMk/>
            <pc:sldMk cId="1973501948" sldId="3210"/>
            <ac:spMk id="9" creationId="{1E838D5E-AD92-525B-EF40-544F39549AF4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0" creationId="{BDEDB4FF-71EC-B66D-383D-DBEB0F3C2FE5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1" creationId="{11739650-8A9B-570C-E978-996D997C3035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2" creationId="{A9E4D685-20B3-F010-C8D4-F9F867BB4067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3" creationId="{ACEBE25B-C6C2-5576-80EE-71B45C5AC911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4" creationId="{641DCC2E-99B6-F1E6-86EA-85557588B8D1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5" creationId="{E42E8082-4991-4DAF-6310-8CB08B618E40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6" creationId="{6176B222-B034-1A70-0552-3A99B917A207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7" creationId="{8780D854-F97E-E4E0-23CE-26C5DD24A105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8" creationId="{52B98C32-D234-CFA4-99F2-694432B0A8B1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19" creationId="{C230C691-AD1D-DBDA-C8DF-F1F62756AAA0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20" creationId="{3EDC5574-B36C-2D12-3FB9-EFAD4B805833}"/>
          </ac:spMkLst>
        </pc:spChg>
        <pc:spChg chg="add mod">
          <ac:chgData name="Lucas Jellema" userId="7e183fbb-84e0-44b3-9b03-0792bc8d162b" providerId="ADAL" clId="{98F8CABC-9F5B-41B3-A4E4-3004FF53B3E3}" dt="2024-12-13T06:49:47.140" v="10331" actId="164"/>
          <ac:spMkLst>
            <pc:docMk/>
            <pc:sldMk cId="1973501948" sldId="3210"/>
            <ac:spMk id="21" creationId="{43DC472F-01AB-13F7-3182-F496E1AE54E3}"/>
          </ac:spMkLst>
        </pc:spChg>
        <pc:spChg chg="add mod">
          <ac:chgData name="Lucas Jellema" userId="7e183fbb-84e0-44b3-9b03-0792bc8d162b" providerId="ADAL" clId="{98F8CABC-9F5B-41B3-A4E4-3004FF53B3E3}" dt="2024-12-13T08:10:27.651" v="11944" actId="20577"/>
          <ac:spMkLst>
            <pc:docMk/>
            <pc:sldMk cId="1973501948" sldId="3210"/>
            <ac:spMk id="23" creationId="{CB1A8A4C-C8C5-B977-41B1-40A86714E527}"/>
          </ac:spMkLst>
        </pc:spChg>
        <pc:spChg chg="add mod">
          <ac:chgData name="Lucas Jellema" userId="7e183fbb-84e0-44b3-9b03-0792bc8d162b" providerId="ADAL" clId="{98F8CABC-9F5B-41B3-A4E4-3004FF53B3E3}" dt="2024-12-13T08:10:24.415" v="11942" actId="20577"/>
          <ac:spMkLst>
            <pc:docMk/>
            <pc:sldMk cId="1973501948" sldId="3210"/>
            <ac:spMk id="24" creationId="{CC1530BD-5710-1ED7-DEAA-D1D7107EDB3B}"/>
          </ac:spMkLst>
        </pc:spChg>
        <pc:spChg chg="add mod">
          <ac:chgData name="Lucas Jellema" userId="7e183fbb-84e0-44b3-9b03-0792bc8d162b" providerId="ADAL" clId="{98F8CABC-9F5B-41B3-A4E4-3004FF53B3E3}" dt="2024-12-13T08:10:05.370" v="11938" actId="20577"/>
          <ac:spMkLst>
            <pc:docMk/>
            <pc:sldMk cId="1973501948" sldId="3210"/>
            <ac:spMk id="25" creationId="{6221D52E-0D2F-DFBD-E647-D8307A69CAFB}"/>
          </ac:spMkLst>
        </pc:spChg>
        <pc:spChg chg="add mod">
          <ac:chgData name="Lucas Jellema" userId="7e183fbb-84e0-44b3-9b03-0792bc8d162b" providerId="ADAL" clId="{98F8CABC-9F5B-41B3-A4E4-3004FF53B3E3}" dt="2024-12-13T08:10:20.699" v="11940" actId="20577"/>
          <ac:spMkLst>
            <pc:docMk/>
            <pc:sldMk cId="1973501948" sldId="3210"/>
            <ac:spMk id="26" creationId="{F6122C23-FB8D-722D-25E2-929789EAAE06}"/>
          </ac:spMkLst>
        </pc:spChg>
        <pc:grpChg chg="add mod">
          <ac:chgData name="Lucas Jellema" userId="7e183fbb-84e0-44b3-9b03-0792bc8d162b" providerId="ADAL" clId="{98F8CABC-9F5B-41B3-A4E4-3004FF53B3E3}" dt="2024-12-13T06:51:33.527" v="10384" actId="1076"/>
          <ac:grpSpMkLst>
            <pc:docMk/>
            <pc:sldMk cId="1973501948" sldId="3210"/>
            <ac:grpSpMk id="22" creationId="{9AF68373-C9D5-3330-AED2-6C2CD050A850}"/>
          </ac:grpSpMkLst>
        </pc:grpChg>
        <pc:picChg chg="add mod modCrop">
          <ac:chgData name="Lucas Jellema" userId="7e183fbb-84e0-44b3-9b03-0792bc8d162b" providerId="ADAL" clId="{98F8CABC-9F5B-41B3-A4E4-3004FF53B3E3}" dt="2024-12-13T06:51:28.220" v="10383" actId="14100"/>
          <ac:picMkLst>
            <pc:docMk/>
            <pc:sldMk cId="1973501948" sldId="3210"/>
            <ac:picMk id="3" creationId="{DD11B5F3-345F-F24C-35D1-D5BEAA79F05D}"/>
          </ac:picMkLst>
        </pc:picChg>
        <pc:picChg chg="del">
          <ac:chgData name="Lucas Jellema" userId="7e183fbb-84e0-44b3-9b03-0792bc8d162b" providerId="ADAL" clId="{98F8CABC-9F5B-41B3-A4E4-3004FF53B3E3}" dt="2024-12-13T06:37:35.250" v="10070" actId="478"/>
          <ac:picMkLst>
            <pc:docMk/>
            <pc:sldMk cId="1973501948" sldId="3210"/>
            <ac:picMk id="6" creationId="{140E9013-F4C2-0E1C-5CF4-770D490D9190}"/>
          </ac:picMkLst>
        </pc:picChg>
      </pc:sldChg>
      <pc:sldChg chg="addSp delSp modSp add mod ord modAnim">
        <pc:chgData name="Lucas Jellema" userId="7e183fbb-84e0-44b3-9b03-0792bc8d162b" providerId="ADAL" clId="{98F8CABC-9F5B-41B3-A4E4-3004FF53B3E3}" dt="2024-12-13T08:34:29.337" v="12286"/>
        <pc:sldMkLst>
          <pc:docMk/>
          <pc:sldMk cId="2352896515" sldId="3211"/>
        </pc:sldMkLst>
        <pc:spChg chg="mod">
          <ac:chgData name="Lucas Jellema" userId="7e183fbb-84e0-44b3-9b03-0792bc8d162b" providerId="ADAL" clId="{98F8CABC-9F5B-41B3-A4E4-3004FF53B3E3}" dt="2024-12-13T07:53:43.088" v="11506" actId="20577"/>
          <ac:spMkLst>
            <pc:docMk/>
            <pc:sldMk cId="2352896515" sldId="3211"/>
            <ac:spMk id="2" creationId="{EFB0E1CA-019F-A9D3-AB7A-E7EEC0EBB3DC}"/>
          </ac:spMkLst>
        </pc:spChg>
        <pc:spChg chg="mod">
          <ac:chgData name="Lucas Jellema" userId="7e183fbb-84e0-44b3-9b03-0792bc8d162b" providerId="ADAL" clId="{98F8CABC-9F5B-41B3-A4E4-3004FF53B3E3}" dt="2024-12-13T07:54:10.265" v="11582" actId="1035"/>
          <ac:spMkLst>
            <pc:docMk/>
            <pc:sldMk cId="2352896515" sldId="3211"/>
            <ac:spMk id="3" creationId="{CDA59E73-9269-C9B9-23A0-B494CD6E7B04}"/>
          </ac:spMkLst>
        </pc:spChg>
        <pc:spChg chg="add mod">
          <ac:chgData name="Lucas Jellema" userId="7e183fbb-84e0-44b3-9b03-0792bc8d162b" providerId="ADAL" clId="{98F8CABC-9F5B-41B3-A4E4-3004FF53B3E3}" dt="2024-12-13T06:46:46.426" v="10177" actId="13822"/>
          <ac:spMkLst>
            <pc:docMk/>
            <pc:sldMk cId="2352896515" sldId="3211"/>
            <ac:spMk id="6" creationId="{D94C5C81-8BED-1E6C-C011-BEBBFEBD4BD3}"/>
          </ac:spMkLst>
        </pc:spChg>
        <pc:spChg chg="add mod">
          <ac:chgData name="Lucas Jellema" userId="7e183fbb-84e0-44b3-9b03-0792bc8d162b" providerId="ADAL" clId="{98F8CABC-9F5B-41B3-A4E4-3004FF53B3E3}" dt="2024-12-13T07:53:51.012" v="11564" actId="1038"/>
          <ac:spMkLst>
            <pc:docMk/>
            <pc:sldMk cId="2352896515" sldId="3211"/>
            <ac:spMk id="7" creationId="{95B42896-F291-1ACE-5C46-B847BA62E983}"/>
          </ac:spMkLst>
        </pc:spChg>
        <pc:spChg chg="add mod">
          <ac:chgData name="Lucas Jellema" userId="7e183fbb-84e0-44b3-9b03-0792bc8d162b" providerId="ADAL" clId="{98F8CABC-9F5B-41B3-A4E4-3004FF53B3E3}" dt="2024-12-13T08:08:49.340" v="11920" actId="20577"/>
          <ac:spMkLst>
            <pc:docMk/>
            <pc:sldMk cId="2352896515" sldId="3211"/>
            <ac:spMk id="8" creationId="{5C93D4FE-8D93-CAAA-0BC1-83E4F0AB9639}"/>
          </ac:spMkLst>
        </pc:spChg>
        <pc:spChg chg="add mod">
          <ac:chgData name="Lucas Jellema" userId="7e183fbb-84e0-44b3-9b03-0792bc8d162b" providerId="ADAL" clId="{98F8CABC-9F5B-41B3-A4E4-3004FF53B3E3}" dt="2024-12-13T08:08:54.323" v="11922" actId="20577"/>
          <ac:spMkLst>
            <pc:docMk/>
            <pc:sldMk cId="2352896515" sldId="3211"/>
            <ac:spMk id="9" creationId="{652B21F3-72B6-F767-AEFE-576C662220E5}"/>
          </ac:spMkLst>
        </pc:spChg>
        <pc:spChg chg="add mod">
          <ac:chgData name="Lucas Jellema" userId="7e183fbb-84e0-44b3-9b03-0792bc8d162b" providerId="ADAL" clId="{98F8CABC-9F5B-41B3-A4E4-3004FF53B3E3}" dt="2024-12-13T08:08:56.607" v="11924" actId="20577"/>
          <ac:spMkLst>
            <pc:docMk/>
            <pc:sldMk cId="2352896515" sldId="3211"/>
            <ac:spMk id="10" creationId="{FD24D0F9-DC3E-224B-3AC2-65C14DED859E}"/>
          </ac:spMkLst>
        </pc:spChg>
        <pc:spChg chg="add mod">
          <ac:chgData name="Lucas Jellema" userId="7e183fbb-84e0-44b3-9b03-0792bc8d162b" providerId="ADAL" clId="{98F8CABC-9F5B-41B3-A4E4-3004FF53B3E3}" dt="2024-12-13T08:08:58.885" v="11926" actId="20577"/>
          <ac:spMkLst>
            <pc:docMk/>
            <pc:sldMk cId="2352896515" sldId="3211"/>
            <ac:spMk id="11" creationId="{95504A4A-1E01-9229-CA81-665385C02155}"/>
          </ac:spMkLst>
        </pc:spChg>
        <pc:picChg chg="del">
          <ac:chgData name="Lucas Jellema" userId="7e183fbb-84e0-44b3-9b03-0792bc8d162b" providerId="ADAL" clId="{98F8CABC-9F5B-41B3-A4E4-3004FF53B3E3}" dt="2024-12-13T06:45:55.142" v="10172" actId="478"/>
          <ac:picMkLst>
            <pc:docMk/>
            <pc:sldMk cId="2352896515" sldId="3211"/>
            <ac:picMk id="4" creationId="{8E74E181-33B0-4C47-570C-BD2833647C5A}"/>
          </ac:picMkLst>
        </pc:picChg>
        <pc:picChg chg="add mod modCrop">
          <ac:chgData name="Lucas Jellema" userId="7e183fbb-84e0-44b3-9b03-0792bc8d162b" providerId="ADAL" clId="{98F8CABC-9F5B-41B3-A4E4-3004FF53B3E3}" dt="2024-12-13T06:46:11.544" v="10175" actId="732"/>
          <ac:picMkLst>
            <pc:docMk/>
            <pc:sldMk cId="2352896515" sldId="3211"/>
            <ac:picMk id="5" creationId="{6FC2F84F-8F47-F5B9-0D8D-227FFD66F504}"/>
          </ac:picMkLst>
        </pc:picChg>
      </pc:sldChg>
      <pc:sldChg chg="addSp delSp modSp add mod ord setBg modAnim">
        <pc:chgData name="Lucas Jellema" userId="7e183fbb-84e0-44b3-9b03-0792bc8d162b" providerId="ADAL" clId="{98F8CABC-9F5B-41B3-A4E4-3004FF53B3E3}" dt="2024-12-16T05:53:54.514" v="12861" actId="207"/>
        <pc:sldMkLst>
          <pc:docMk/>
          <pc:sldMk cId="573690255" sldId="3212"/>
        </pc:sldMkLst>
        <pc:spChg chg="mod">
          <ac:chgData name="Lucas Jellema" userId="7e183fbb-84e0-44b3-9b03-0792bc8d162b" providerId="ADAL" clId="{98F8CABC-9F5B-41B3-A4E4-3004FF53B3E3}" dt="2024-12-13T07:55:50.970" v="11631" actId="20577"/>
          <ac:spMkLst>
            <pc:docMk/>
            <pc:sldMk cId="573690255" sldId="3212"/>
            <ac:spMk id="2" creationId="{8F543E77-BAD1-063B-1C71-FE221670869A}"/>
          </ac:spMkLst>
        </pc:spChg>
        <pc:spChg chg="mod">
          <ac:chgData name="Lucas Jellema" userId="7e183fbb-84e0-44b3-9b03-0792bc8d162b" providerId="ADAL" clId="{98F8CABC-9F5B-41B3-A4E4-3004FF53B3E3}" dt="2024-12-16T05:53:54.514" v="12861" actId="207"/>
          <ac:spMkLst>
            <pc:docMk/>
            <pc:sldMk cId="573690255" sldId="3212"/>
            <ac:spMk id="3" creationId="{146457B0-8CAF-8177-F6D6-8F5DAFFBE980}"/>
          </ac:spMkLst>
        </pc:spChg>
        <pc:spChg chg="add">
          <ac:chgData name="Lucas Jellema" userId="7e183fbb-84e0-44b3-9b03-0792bc8d162b" providerId="ADAL" clId="{98F8CABC-9F5B-41B3-A4E4-3004FF53B3E3}" dt="2024-12-13T07:01:50.706" v="10623"/>
          <ac:spMkLst>
            <pc:docMk/>
            <pc:sldMk cId="573690255" sldId="3212"/>
            <ac:spMk id="4" creationId="{FB385332-3973-A667-A862-23B610B6972F}"/>
          </ac:spMkLst>
        </pc:spChg>
        <pc:spChg chg="del">
          <ac:chgData name="Lucas Jellema" userId="7e183fbb-84e0-44b3-9b03-0792bc8d162b" providerId="ADAL" clId="{98F8CABC-9F5B-41B3-A4E4-3004FF53B3E3}" dt="2024-12-13T06:58:20.816" v="10434" actId="478"/>
          <ac:spMkLst>
            <pc:docMk/>
            <pc:sldMk cId="573690255" sldId="3212"/>
            <ac:spMk id="6" creationId="{70EE15FA-ED4C-3D5D-4E60-4603C3C389FA}"/>
          </ac:spMkLst>
        </pc:spChg>
        <pc:spChg chg="add mod">
          <ac:chgData name="Lucas Jellema" userId="7e183fbb-84e0-44b3-9b03-0792bc8d162b" providerId="ADAL" clId="{98F8CABC-9F5B-41B3-A4E4-3004FF53B3E3}" dt="2024-12-13T07:56:46.717" v="11723" actId="1036"/>
          <ac:spMkLst>
            <pc:docMk/>
            <pc:sldMk cId="573690255" sldId="3212"/>
            <ac:spMk id="8" creationId="{47D4D1E0-A5CE-F373-DB76-EADD3AEC57BB}"/>
          </ac:spMkLst>
        </pc:spChg>
        <pc:spChg chg="add mod">
          <ac:chgData name="Lucas Jellema" userId="7e183fbb-84e0-44b3-9b03-0792bc8d162b" providerId="ADAL" clId="{98F8CABC-9F5B-41B3-A4E4-3004FF53B3E3}" dt="2024-12-13T08:12:24.498" v="11962" actId="20577"/>
          <ac:spMkLst>
            <pc:docMk/>
            <pc:sldMk cId="573690255" sldId="3212"/>
            <ac:spMk id="9" creationId="{97B7A52B-02A7-3547-273A-49421F38D767}"/>
          </ac:spMkLst>
        </pc:spChg>
        <pc:spChg chg="add mod">
          <ac:chgData name="Lucas Jellema" userId="7e183fbb-84e0-44b3-9b03-0792bc8d162b" providerId="ADAL" clId="{98F8CABC-9F5B-41B3-A4E4-3004FF53B3E3}" dt="2024-12-13T08:12:30.374" v="11964" actId="20577"/>
          <ac:spMkLst>
            <pc:docMk/>
            <pc:sldMk cId="573690255" sldId="3212"/>
            <ac:spMk id="10" creationId="{A8958A0A-7FA1-82D0-6455-D93391CC0745}"/>
          </ac:spMkLst>
        </pc:spChg>
        <pc:spChg chg="add mod">
          <ac:chgData name="Lucas Jellema" userId="7e183fbb-84e0-44b3-9b03-0792bc8d162b" providerId="ADAL" clId="{98F8CABC-9F5B-41B3-A4E4-3004FF53B3E3}" dt="2024-12-13T08:12:33.436" v="11966" actId="20577"/>
          <ac:spMkLst>
            <pc:docMk/>
            <pc:sldMk cId="573690255" sldId="3212"/>
            <ac:spMk id="11" creationId="{1900EF8A-B2C1-1591-12E6-F5F418FEF7A1}"/>
          </ac:spMkLst>
        </pc:spChg>
        <pc:spChg chg="add">
          <ac:chgData name="Lucas Jellema" userId="7e183fbb-84e0-44b3-9b03-0792bc8d162b" providerId="ADAL" clId="{98F8CABC-9F5B-41B3-A4E4-3004FF53B3E3}" dt="2024-12-13T07:01:59.573" v="10625" actId="26606"/>
          <ac:spMkLst>
            <pc:docMk/>
            <pc:sldMk cId="573690255" sldId="3212"/>
            <ac:spMk id="12" creationId="{04812C46-200A-4DEB-A05E-3ED6C68C2387}"/>
          </ac:spMkLst>
        </pc:spChg>
        <pc:spChg chg="add">
          <ac:chgData name="Lucas Jellema" userId="7e183fbb-84e0-44b3-9b03-0792bc8d162b" providerId="ADAL" clId="{98F8CABC-9F5B-41B3-A4E4-3004FF53B3E3}" dt="2024-12-13T07:01:59.573" v="10625" actId="26606"/>
          <ac:spMkLst>
            <pc:docMk/>
            <pc:sldMk cId="573690255" sldId="3212"/>
            <ac:spMk id="14" creationId="{D1EA859B-E555-4109-94F3-6700E046E008}"/>
          </ac:spMkLst>
        </pc:spChg>
        <pc:picChg chg="del">
          <ac:chgData name="Lucas Jellema" userId="7e183fbb-84e0-44b3-9b03-0792bc8d162b" providerId="ADAL" clId="{98F8CABC-9F5B-41B3-A4E4-3004FF53B3E3}" dt="2024-12-13T06:58:18.920" v="10433" actId="478"/>
          <ac:picMkLst>
            <pc:docMk/>
            <pc:sldMk cId="573690255" sldId="3212"/>
            <ac:picMk id="5" creationId="{4EDA357F-1136-88BF-7BBB-1B8A961E3122}"/>
          </ac:picMkLst>
        </pc:picChg>
        <pc:picChg chg="add mod ord">
          <ac:chgData name="Lucas Jellema" userId="7e183fbb-84e0-44b3-9b03-0792bc8d162b" providerId="ADAL" clId="{98F8CABC-9F5B-41B3-A4E4-3004FF53B3E3}" dt="2024-12-13T07:01:59.573" v="10625" actId="26606"/>
          <ac:picMkLst>
            <pc:docMk/>
            <pc:sldMk cId="573690255" sldId="3212"/>
            <ac:picMk id="7" creationId="{07BF0E5C-1546-7FF2-CC30-DDC9AE8CDB98}"/>
          </ac:picMkLst>
        </pc:picChg>
      </pc:sldChg>
      <pc:sldChg chg="addSp delSp modSp add mod ord delAnim modAnim">
        <pc:chgData name="Lucas Jellema" userId="7e183fbb-84e0-44b3-9b03-0792bc8d162b" providerId="ADAL" clId="{98F8CABC-9F5B-41B3-A4E4-3004FF53B3E3}" dt="2024-12-13T08:34:19.191" v="12285"/>
        <pc:sldMkLst>
          <pc:docMk/>
          <pc:sldMk cId="3961552088" sldId="3213"/>
        </pc:sldMkLst>
        <pc:spChg chg="mod">
          <ac:chgData name="Lucas Jellema" userId="7e183fbb-84e0-44b3-9b03-0792bc8d162b" providerId="ADAL" clId="{98F8CABC-9F5B-41B3-A4E4-3004FF53B3E3}" dt="2024-12-13T07:53:25.582" v="11495" actId="20577"/>
          <ac:spMkLst>
            <pc:docMk/>
            <pc:sldMk cId="3961552088" sldId="3213"/>
            <ac:spMk id="2" creationId="{F319BEF0-E5F0-2D66-277A-5C8129D40270}"/>
          </ac:spMkLst>
        </pc:spChg>
        <pc:spChg chg="mod">
          <ac:chgData name="Lucas Jellema" userId="7e183fbb-84e0-44b3-9b03-0792bc8d162b" providerId="ADAL" clId="{98F8CABC-9F5B-41B3-A4E4-3004FF53B3E3}" dt="2024-12-13T07:53:31.924" v="11497" actId="404"/>
          <ac:spMkLst>
            <pc:docMk/>
            <pc:sldMk cId="3961552088" sldId="3213"/>
            <ac:spMk id="3" creationId="{670E8AC4-6033-DEC3-4518-6A5B5ABE5032}"/>
          </ac:spMkLst>
        </pc:spChg>
        <pc:spChg chg="del">
          <ac:chgData name="Lucas Jellema" userId="7e183fbb-84e0-44b3-9b03-0792bc8d162b" providerId="ADAL" clId="{98F8CABC-9F5B-41B3-A4E4-3004FF53B3E3}" dt="2024-12-13T07:05:45.655" v="10642" actId="478"/>
          <ac:spMkLst>
            <pc:docMk/>
            <pc:sldMk cId="3961552088" sldId="3213"/>
            <ac:spMk id="4" creationId="{3F870D1B-D72E-D704-97D2-2DA30FFB62DB}"/>
          </ac:spMkLst>
        </pc:spChg>
        <pc:spChg chg="add mod">
          <ac:chgData name="Lucas Jellema" userId="7e183fbb-84e0-44b3-9b03-0792bc8d162b" providerId="ADAL" clId="{98F8CABC-9F5B-41B3-A4E4-3004FF53B3E3}" dt="2024-12-13T07:06:09.979" v="10647" actId="2085"/>
          <ac:spMkLst>
            <pc:docMk/>
            <pc:sldMk cId="3961552088" sldId="3213"/>
            <ac:spMk id="6" creationId="{A2B7E94A-2609-44C8-E59A-0126D22C40D0}"/>
          </ac:spMkLst>
        </pc:spChg>
        <pc:spChg chg="add mod">
          <ac:chgData name="Lucas Jellema" userId="7e183fbb-84e0-44b3-9b03-0792bc8d162b" providerId="ADAL" clId="{98F8CABC-9F5B-41B3-A4E4-3004FF53B3E3}" dt="2024-12-13T07:53:26.873" v="11496"/>
          <ac:spMkLst>
            <pc:docMk/>
            <pc:sldMk cId="3961552088" sldId="3213"/>
            <ac:spMk id="7" creationId="{61D4823A-EC58-8599-E576-3C75D7919392}"/>
          </ac:spMkLst>
        </pc:spChg>
        <pc:spChg chg="add mod">
          <ac:chgData name="Lucas Jellema" userId="7e183fbb-84e0-44b3-9b03-0792bc8d162b" providerId="ADAL" clId="{98F8CABC-9F5B-41B3-A4E4-3004FF53B3E3}" dt="2024-12-13T08:08:27.213" v="11917" actId="20577"/>
          <ac:spMkLst>
            <pc:docMk/>
            <pc:sldMk cId="3961552088" sldId="3213"/>
            <ac:spMk id="8" creationId="{E6049480-3013-4F86-D1B2-F7F78976D339}"/>
          </ac:spMkLst>
        </pc:spChg>
        <pc:spChg chg="add mod">
          <ac:chgData name="Lucas Jellema" userId="7e183fbb-84e0-44b3-9b03-0792bc8d162b" providerId="ADAL" clId="{98F8CABC-9F5B-41B3-A4E4-3004FF53B3E3}" dt="2024-12-13T08:08:22.105" v="11915" actId="20577"/>
          <ac:spMkLst>
            <pc:docMk/>
            <pc:sldMk cId="3961552088" sldId="3213"/>
            <ac:spMk id="9" creationId="{A512BC6E-7E55-CA40-3748-845C93C28075}"/>
          </ac:spMkLst>
        </pc:spChg>
        <pc:spChg chg="add mod">
          <ac:chgData name="Lucas Jellema" userId="7e183fbb-84e0-44b3-9b03-0792bc8d162b" providerId="ADAL" clId="{98F8CABC-9F5B-41B3-A4E4-3004FF53B3E3}" dt="2024-12-13T08:08:13.548" v="11913" actId="20577"/>
          <ac:spMkLst>
            <pc:docMk/>
            <pc:sldMk cId="3961552088" sldId="3213"/>
            <ac:spMk id="10" creationId="{FB55B3A5-0A80-075B-DDF1-65308F5D8F4D}"/>
          </ac:spMkLst>
        </pc:spChg>
        <pc:picChg chg="add mod">
          <ac:chgData name="Lucas Jellema" userId="7e183fbb-84e0-44b3-9b03-0792bc8d162b" providerId="ADAL" clId="{98F8CABC-9F5B-41B3-A4E4-3004FF53B3E3}" dt="2024-12-13T07:06:51.937" v="10747" actId="14100"/>
          <ac:picMkLst>
            <pc:docMk/>
            <pc:sldMk cId="3961552088" sldId="3213"/>
            <ac:picMk id="5" creationId="{54D4C772-0949-6D9E-0FA1-9660DBD6E416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3T08:38:44.648" v="12302"/>
        <pc:sldMkLst>
          <pc:docMk/>
          <pc:sldMk cId="1464456671" sldId="3214"/>
        </pc:sldMkLst>
        <pc:spChg chg="mod">
          <ac:chgData name="Lucas Jellema" userId="7e183fbb-84e0-44b3-9b03-0792bc8d162b" providerId="ADAL" clId="{98F8CABC-9F5B-41B3-A4E4-3004FF53B3E3}" dt="2024-12-13T07:57:55.083" v="11765" actId="20577"/>
          <ac:spMkLst>
            <pc:docMk/>
            <pc:sldMk cId="1464456671" sldId="3214"/>
            <ac:spMk id="2" creationId="{1395F2AE-1252-8E45-EA8B-4B0164AC6284}"/>
          </ac:spMkLst>
        </pc:spChg>
        <pc:spChg chg="mod">
          <ac:chgData name="Lucas Jellema" userId="7e183fbb-84e0-44b3-9b03-0792bc8d162b" providerId="ADAL" clId="{98F8CABC-9F5B-41B3-A4E4-3004FF53B3E3}" dt="2024-12-13T07:58:06.683" v="11772" actId="1035"/>
          <ac:spMkLst>
            <pc:docMk/>
            <pc:sldMk cId="1464456671" sldId="3214"/>
            <ac:spMk id="3" creationId="{17297998-050B-668F-E316-9A0947884802}"/>
          </ac:spMkLst>
        </pc:spChg>
        <pc:spChg chg="add mod">
          <ac:chgData name="Lucas Jellema" userId="7e183fbb-84e0-44b3-9b03-0792bc8d162b" providerId="ADAL" clId="{98F8CABC-9F5B-41B3-A4E4-3004FF53B3E3}" dt="2024-12-13T07:09:38.856" v="10811" actId="13822"/>
          <ac:spMkLst>
            <pc:docMk/>
            <pc:sldMk cId="1464456671" sldId="3214"/>
            <ac:spMk id="5" creationId="{A0DAA1B3-5A79-F675-705D-86C64D925F35}"/>
          </ac:spMkLst>
        </pc:spChg>
        <pc:spChg chg="add mod">
          <ac:chgData name="Lucas Jellema" userId="7e183fbb-84e0-44b3-9b03-0792bc8d162b" providerId="ADAL" clId="{98F8CABC-9F5B-41B3-A4E4-3004FF53B3E3}" dt="2024-12-13T07:10:11.144" v="10818" actId="20577"/>
          <ac:spMkLst>
            <pc:docMk/>
            <pc:sldMk cId="1464456671" sldId="3214"/>
            <ac:spMk id="6" creationId="{6D8D9D4D-7B9F-F25E-2EB0-ABCF15BFC734}"/>
          </ac:spMkLst>
        </pc:spChg>
        <pc:spChg chg="add mod">
          <ac:chgData name="Lucas Jellema" userId="7e183fbb-84e0-44b3-9b03-0792bc8d162b" providerId="ADAL" clId="{98F8CABC-9F5B-41B3-A4E4-3004FF53B3E3}" dt="2024-12-13T08:15:49.240" v="12029" actId="20577"/>
          <ac:spMkLst>
            <pc:docMk/>
            <pc:sldMk cId="1464456671" sldId="3214"/>
            <ac:spMk id="7" creationId="{96252E73-C25F-A588-0DB1-821B837C6C92}"/>
          </ac:spMkLst>
        </pc:spChg>
        <pc:spChg chg="add mod">
          <ac:chgData name="Lucas Jellema" userId="7e183fbb-84e0-44b3-9b03-0792bc8d162b" providerId="ADAL" clId="{98F8CABC-9F5B-41B3-A4E4-3004FF53B3E3}" dt="2024-12-13T07:57:57.437" v="11766"/>
          <ac:spMkLst>
            <pc:docMk/>
            <pc:sldMk cId="1464456671" sldId="3214"/>
            <ac:spMk id="8" creationId="{7E06B544-34D1-58B5-941D-1703B6A8755C}"/>
          </ac:spMkLst>
        </pc:spChg>
        <pc:spChg chg="add mod">
          <ac:chgData name="Lucas Jellema" userId="7e183fbb-84e0-44b3-9b03-0792bc8d162b" providerId="ADAL" clId="{98F8CABC-9F5B-41B3-A4E4-3004FF53B3E3}" dt="2024-12-13T07:57:57.437" v="11766"/>
          <ac:spMkLst>
            <pc:docMk/>
            <pc:sldMk cId="1464456671" sldId="3214"/>
            <ac:spMk id="9" creationId="{CA02D550-6B6A-42D7-9C20-A5BEB4A660FF}"/>
          </ac:spMkLst>
        </pc:spChg>
        <pc:spChg chg="add mod">
          <ac:chgData name="Lucas Jellema" userId="7e183fbb-84e0-44b3-9b03-0792bc8d162b" providerId="ADAL" clId="{98F8CABC-9F5B-41B3-A4E4-3004FF53B3E3}" dt="2024-12-13T08:15:34.830" v="12023" actId="20577"/>
          <ac:spMkLst>
            <pc:docMk/>
            <pc:sldMk cId="1464456671" sldId="3214"/>
            <ac:spMk id="10" creationId="{1D078FE2-51EB-B1DE-06D6-7A532C0F0098}"/>
          </ac:spMkLst>
        </pc:spChg>
        <pc:picChg chg="add mod modCrop">
          <ac:chgData name="Lucas Jellema" userId="7e183fbb-84e0-44b3-9b03-0792bc8d162b" providerId="ADAL" clId="{98F8CABC-9F5B-41B3-A4E4-3004FF53B3E3}" dt="2024-12-13T07:09:22.104" v="10808" actId="1076"/>
          <ac:picMkLst>
            <pc:docMk/>
            <pc:sldMk cId="1464456671" sldId="3214"/>
            <ac:picMk id="4" creationId="{65C91BE0-9992-8820-4E70-02CBED0CB74D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3T08:36:17.435" v="12291"/>
        <pc:sldMkLst>
          <pc:docMk/>
          <pc:sldMk cId="3024913561" sldId="3215"/>
        </pc:sldMkLst>
        <pc:spChg chg="mod">
          <ac:chgData name="Lucas Jellema" userId="7e183fbb-84e0-44b3-9b03-0792bc8d162b" providerId="ADAL" clId="{98F8CABC-9F5B-41B3-A4E4-3004FF53B3E3}" dt="2024-12-13T07:55:00.421" v="11606" actId="20577"/>
          <ac:spMkLst>
            <pc:docMk/>
            <pc:sldMk cId="3024913561" sldId="3215"/>
            <ac:spMk id="2" creationId="{67B80BFA-BBAA-4279-D68B-2325EA2F4609}"/>
          </ac:spMkLst>
        </pc:spChg>
        <pc:spChg chg="mod">
          <ac:chgData name="Lucas Jellema" userId="7e183fbb-84e0-44b3-9b03-0792bc8d162b" providerId="ADAL" clId="{98F8CABC-9F5B-41B3-A4E4-3004FF53B3E3}" dt="2024-12-13T07:55:03.899" v="11607" actId="12"/>
          <ac:spMkLst>
            <pc:docMk/>
            <pc:sldMk cId="3024913561" sldId="3215"/>
            <ac:spMk id="3" creationId="{264CBBDA-4831-216D-3E75-0294DBC3FF17}"/>
          </ac:spMkLst>
        </pc:spChg>
        <pc:spChg chg="add mod">
          <ac:chgData name="Lucas Jellema" userId="7e183fbb-84e0-44b3-9b03-0792bc8d162b" providerId="ADAL" clId="{98F8CABC-9F5B-41B3-A4E4-3004FF53B3E3}" dt="2024-12-13T07:14:45.732" v="10971" actId="403"/>
          <ac:spMkLst>
            <pc:docMk/>
            <pc:sldMk cId="3024913561" sldId="3215"/>
            <ac:spMk id="5" creationId="{A8E3AB64-D9D0-3E81-CCC1-817D1900E3FC}"/>
          </ac:spMkLst>
        </pc:spChg>
        <pc:spChg chg="add mod">
          <ac:chgData name="Lucas Jellema" userId="7e183fbb-84e0-44b3-9b03-0792bc8d162b" providerId="ADAL" clId="{98F8CABC-9F5B-41B3-A4E4-3004FF53B3E3}" dt="2024-12-13T08:11:31.375" v="11954" actId="20577"/>
          <ac:spMkLst>
            <pc:docMk/>
            <pc:sldMk cId="3024913561" sldId="3215"/>
            <ac:spMk id="6" creationId="{E12758BE-B738-091E-0D0D-89CAC7107265}"/>
          </ac:spMkLst>
        </pc:spChg>
        <pc:spChg chg="add mod">
          <ac:chgData name="Lucas Jellema" userId="7e183fbb-84e0-44b3-9b03-0792bc8d162b" providerId="ADAL" clId="{98F8CABC-9F5B-41B3-A4E4-3004FF53B3E3}" dt="2024-12-13T08:11:20.313" v="11948" actId="20577"/>
          <ac:spMkLst>
            <pc:docMk/>
            <pc:sldMk cId="3024913561" sldId="3215"/>
            <ac:spMk id="7" creationId="{3407593F-2ED0-C12D-A745-B0DF9CA5D07E}"/>
          </ac:spMkLst>
        </pc:spChg>
        <pc:spChg chg="add mod">
          <ac:chgData name="Lucas Jellema" userId="7e183fbb-84e0-44b3-9b03-0792bc8d162b" providerId="ADAL" clId="{98F8CABC-9F5B-41B3-A4E4-3004FF53B3E3}" dt="2024-12-13T08:11:23.343" v="11950" actId="20577"/>
          <ac:spMkLst>
            <pc:docMk/>
            <pc:sldMk cId="3024913561" sldId="3215"/>
            <ac:spMk id="8" creationId="{A2FBE0A7-A105-53B0-248A-ECA38DB078A3}"/>
          </ac:spMkLst>
        </pc:spChg>
        <pc:spChg chg="add mod">
          <ac:chgData name="Lucas Jellema" userId="7e183fbb-84e0-44b3-9b03-0792bc8d162b" providerId="ADAL" clId="{98F8CABC-9F5B-41B3-A4E4-3004FF53B3E3}" dt="2024-12-13T08:11:27.071" v="11952" actId="20577"/>
          <ac:spMkLst>
            <pc:docMk/>
            <pc:sldMk cId="3024913561" sldId="3215"/>
            <ac:spMk id="9" creationId="{8E93AF77-5070-8E09-560E-35BB054B19BA}"/>
          </ac:spMkLst>
        </pc:spChg>
        <pc:picChg chg="add mod">
          <ac:chgData name="Lucas Jellema" userId="7e183fbb-84e0-44b3-9b03-0792bc8d162b" providerId="ADAL" clId="{98F8CABC-9F5B-41B3-A4E4-3004FF53B3E3}" dt="2024-12-13T07:14:28.274" v="10965" actId="14100"/>
          <ac:picMkLst>
            <pc:docMk/>
            <pc:sldMk cId="3024913561" sldId="3215"/>
            <ac:picMk id="4" creationId="{7237AB20-C776-D192-C23C-4F62C6BA5A08}"/>
          </ac:picMkLst>
        </pc:picChg>
      </pc:sldChg>
      <pc:sldChg chg="addSp modSp new mod ord modAnim">
        <pc:chgData name="Lucas Jellema" userId="7e183fbb-84e0-44b3-9b03-0792bc8d162b" providerId="ADAL" clId="{98F8CABC-9F5B-41B3-A4E4-3004FF53B3E3}" dt="2024-12-13T08:06:18.672" v="11903"/>
        <pc:sldMkLst>
          <pc:docMk/>
          <pc:sldMk cId="1077414437" sldId="3216"/>
        </pc:sldMkLst>
        <pc:spChg chg="mod">
          <ac:chgData name="Lucas Jellema" userId="7e183fbb-84e0-44b3-9b03-0792bc8d162b" providerId="ADAL" clId="{98F8CABC-9F5B-41B3-A4E4-3004FF53B3E3}" dt="2024-12-13T07:52:03.138" v="11392" actId="313"/>
          <ac:spMkLst>
            <pc:docMk/>
            <pc:sldMk cId="1077414437" sldId="3216"/>
            <ac:spMk id="2" creationId="{0FA65964-6EE1-619C-7649-71751E05137E}"/>
          </ac:spMkLst>
        </pc:spChg>
        <pc:spChg chg="mod">
          <ac:chgData name="Lucas Jellema" userId="7e183fbb-84e0-44b3-9b03-0792bc8d162b" providerId="ADAL" clId="{98F8CABC-9F5B-41B3-A4E4-3004FF53B3E3}" dt="2024-12-13T07:51:37.620" v="11372" actId="14100"/>
          <ac:spMkLst>
            <pc:docMk/>
            <pc:sldMk cId="1077414437" sldId="3216"/>
            <ac:spMk id="3" creationId="{8F67124E-3C3F-5218-DDD1-C9B77267A3C0}"/>
          </ac:spMkLst>
        </pc:spChg>
        <pc:spChg chg="add mod">
          <ac:chgData name="Lucas Jellema" userId="7e183fbb-84e0-44b3-9b03-0792bc8d162b" providerId="ADAL" clId="{98F8CABC-9F5B-41B3-A4E4-3004FF53B3E3}" dt="2024-12-13T07:17:50.934" v="11041" actId="1076"/>
          <ac:spMkLst>
            <pc:docMk/>
            <pc:sldMk cId="1077414437" sldId="3216"/>
            <ac:spMk id="25" creationId="{38DBBCD1-5747-4B40-C3A6-56C78331990C}"/>
          </ac:spMkLst>
        </pc:spChg>
        <pc:spChg chg="add mod">
          <ac:chgData name="Lucas Jellema" userId="7e183fbb-84e0-44b3-9b03-0792bc8d162b" providerId="ADAL" clId="{98F8CABC-9F5B-41B3-A4E4-3004FF53B3E3}" dt="2024-12-13T07:51:28.877" v="11371"/>
          <ac:spMkLst>
            <pc:docMk/>
            <pc:sldMk cId="1077414437" sldId="3216"/>
            <ac:spMk id="26" creationId="{34622D9C-AB40-F8C3-D2B7-64AC7DF5F35A}"/>
          </ac:spMkLst>
        </pc:spChg>
        <pc:spChg chg="add mod">
          <ac:chgData name="Lucas Jellema" userId="7e183fbb-84e0-44b3-9b03-0792bc8d162b" providerId="ADAL" clId="{98F8CABC-9F5B-41B3-A4E4-3004FF53B3E3}" dt="2024-12-13T08:04:04.332" v="11876" actId="20577"/>
          <ac:spMkLst>
            <pc:docMk/>
            <pc:sldMk cId="1077414437" sldId="3216"/>
            <ac:spMk id="27" creationId="{993A5232-BB96-1A80-0D9D-928521143868}"/>
          </ac:spMkLst>
        </pc:spChg>
        <pc:spChg chg="add mod">
          <ac:chgData name="Lucas Jellema" userId="7e183fbb-84e0-44b3-9b03-0792bc8d162b" providerId="ADAL" clId="{98F8CABC-9F5B-41B3-A4E4-3004FF53B3E3}" dt="2024-12-13T08:03:57.722" v="11874" actId="20577"/>
          <ac:spMkLst>
            <pc:docMk/>
            <pc:sldMk cId="1077414437" sldId="3216"/>
            <ac:spMk id="28" creationId="{D71FF2CC-BC9B-F226-23E0-14B19CFD593E}"/>
          </ac:spMkLst>
        </pc:spChg>
        <pc:spChg chg="add mod">
          <ac:chgData name="Lucas Jellema" userId="7e183fbb-84e0-44b3-9b03-0792bc8d162b" providerId="ADAL" clId="{98F8CABC-9F5B-41B3-A4E4-3004FF53B3E3}" dt="2024-12-13T07:51:43.288" v="11384" actId="1036"/>
          <ac:spMkLst>
            <pc:docMk/>
            <pc:sldMk cId="1077414437" sldId="3216"/>
            <ac:spMk id="29" creationId="{C34F0F00-5C38-3C00-A087-6A80A9F224CE}"/>
          </ac:spMkLst>
        </pc:sp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4" creationId="{B9FCCA4D-C28E-6908-D708-777404C6062F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5" creationId="{95F081B0-0C17-FCAA-8576-86A3FFC2689D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6" creationId="{EF9308CA-3AA6-FD3B-E7B1-D8492C0446EB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7" creationId="{588EF515-45CA-199C-51A7-0F56279BE45E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8" creationId="{773E01DD-E844-C016-DEE6-C3C88E1EB490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9" creationId="{AF44EE6F-5906-1C23-2AF2-128D65EBCABA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10" creationId="{D7FCF357-58DA-FCEA-E796-84FA96BC29FC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11" creationId="{D8EC7444-8183-4CEE-DF8E-C0376C666F7B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5:46.334" v="10974"/>
          <ac:graphicFrameMkLst>
            <pc:docMk/>
            <pc:sldMk cId="1077414437" sldId="3216"/>
            <ac:graphicFrameMk id="12" creationId="{BA54A6FA-8368-84A9-E1F7-9CED3AB5C9A2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8:03.489" v="11044" actId="1076"/>
          <ac:graphicFrameMkLst>
            <pc:docMk/>
            <pc:sldMk cId="1077414437" sldId="3216"/>
            <ac:graphicFrameMk id="15" creationId="{89A2BCE8-12E0-B3CB-5A00-7BC17D93C28D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16" creationId="{A5856F42-FBA6-CE1F-F768-1B1D45233F51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17" creationId="{EE466A32-4D8A-1F24-F94D-C78F04A8FD06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18" creationId="{8272222B-EE71-449C-DFDE-52842923D5E1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19" creationId="{A0FC1469-BE6C-718D-B5BE-0B6A7519F583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20" creationId="{6E6E632F-15BE-B4DF-D8AB-A50FDB03E008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21" creationId="{6C1366D3-5320-FC45-E90D-FC7139107BF4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22" creationId="{92FEF785-89BB-9E95-776F-6DDF27329407}"/>
          </ac:graphicFrameMkLst>
        </pc:graphicFrameChg>
        <pc:graphicFrameChg chg="add mod">
          <ac:chgData name="Lucas Jellema" userId="7e183fbb-84e0-44b3-9b03-0792bc8d162b" providerId="ADAL" clId="{98F8CABC-9F5B-41B3-A4E4-3004FF53B3E3}" dt="2024-12-13T07:17:50.934" v="11041" actId="1076"/>
          <ac:graphicFrameMkLst>
            <pc:docMk/>
            <pc:sldMk cId="1077414437" sldId="3216"/>
            <ac:graphicFrameMk id="23" creationId="{E055BC17-6EB2-2F65-6331-9C5C84D16E1E}"/>
          </ac:graphicFrameMkLst>
        </pc:graphicFrameChg>
        <pc:picChg chg="add mod">
          <ac:chgData name="Lucas Jellema" userId="7e183fbb-84e0-44b3-9b03-0792bc8d162b" providerId="ADAL" clId="{98F8CABC-9F5B-41B3-A4E4-3004FF53B3E3}" dt="2024-12-13T07:15:46.334" v="10974"/>
          <ac:picMkLst>
            <pc:docMk/>
            <pc:sldMk cId="1077414437" sldId="3216"/>
            <ac:picMk id="13" creationId="{517A7618-65B7-E510-33C7-868A540DAE11}"/>
          </ac:picMkLst>
        </pc:picChg>
        <pc:picChg chg="add mod">
          <ac:chgData name="Lucas Jellema" userId="7e183fbb-84e0-44b3-9b03-0792bc8d162b" providerId="ADAL" clId="{98F8CABC-9F5B-41B3-A4E4-3004FF53B3E3}" dt="2024-12-13T07:18:13.243" v="11045" actId="1076"/>
          <ac:picMkLst>
            <pc:docMk/>
            <pc:sldMk cId="1077414437" sldId="3216"/>
            <ac:picMk id="14" creationId="{085B1BF1-17F5-D63C-22BB-5AD8AAD65BFB}"/>
          </ac:picMkLst>
        </pc:picChg>
        <pc:picChg chg="add mod">
          <ac:chgData name="Lucas Jellema" userId="7e183fbb-84e0-44b3-9b03-0792bc8d162b" providerId="ADAL" clId="{98F8CABC-9F5B-41B3-A4E4-3004FF53B3E3}" dt="2024-12-13T07:17:50.934" v="11041" actId="1076"/>
          <ac:picMkLst>
            <pc:docMk/>
            <pc:sldMk cId="1077414437" sldId="3216"/>
            <ac:picMk id="24" creationId="{767F7CBA-FFF1-9E57-E3C3-0856C491B6BF}"/>
          </ac:picMkLst>
        </pc:picChg>
      </pc:sldChg>
      <pc:sldChg chg="addSp delSp modSp new mod setBg">
        <pc:chgData name="Lucas Jellema" userId="7e183fbb-84e0-44b3-9b03-0792bc8d162b" providerId="ADAL" clId="{98F8CABC-9F5B-41B3-A4E4-3004FF53B3E3}" dt="2024-12-13T07:40:09.857" v="11149" actId="1076"/>
        <pc:sldMkLst>
          <pc:docMk/>
          <pc:sldMk cId="102215258" sldId="3217"/>
        </pc:sldMkLst>
        <pc:spChg chg="mod">
          <ac:chgData name="Lucas Jellema" userId="7e183fbb-84e0-44b3-9b03-0792bc8d162b" providerId="ADAL" clId="{98F8CABC-9F5B-41B3-A4E4-3004FF53B3E3}" dt="2024-12-13T07:40:03.657" v="11148" actId="26606"/>
          <ac:spMkLst>
            <pc:docMk/>
            <pc:sldMk cId="102215258" sldId="3217"/>
            <ac:spMk id="2" creationId="{83518042-AB0F-0717-D08D-C73093B26B69}"/>
          </ac:spMkLst>
        </pc:spChg>
        <pc:spChg chg="mod">
          <ac:chgData name="Lucas Jellema" userId="7e183fbb-84e0-44b3-9b03-0792bc8d162b" providerId="ADAL" clId="{98F8CABC-9F5B-41B3-A4E4-3004FF53B3E3}" dt="2024-12-13T07:40:03.657" v="11148" actId="26606"/>
          <ac:spMkLst>
            <pc:docMk/>
            <pc:sldMk cId="102215258" sldId="3217"/>
            <ac:spMk id="3" creationId="{5108940A-C0B9-0235-708A-081707EA5953}"/>
          </ac:spMkLst>
        </pc:spChg>
        <pc:spChg chg="add del">
          <ac:chgData name="Lucas Jellema" userId="7e183fbb-84e0-44b3-9b03-0792bc8d162b" providerId="ADAL" clId="{98F8CABC-9F5B-41B3-A4E4-3004FF53B3E3}" dt="2024-12-13T07:40:03.657" v="11148" actId="26606"/>
          <ac:spMkLst>
            <pc:docMk/>
            <pc:sldMk cId="102215258" sldId="3217"/>
            <ac:spMk id="8199" creationId="{04812C46-200A-4DEB-A05E-3ED6C68C2387}"/>
          </ac:spMkLst>
        </pc:spChg>
        <pc:spChg chg="add del">
          <ac:chgData name="Lucas Jellema" userId="7e183fbb-84e0-44b3-9b03-0792bc8d162b" providerId="ADAL" clId="{98F8CABC-9F5B-41B3-A4E4-3004FF53B3E3}" dt="2024-12-13T07:40:03.657" v="11148" actId="26606"/>
          <ac:spMkLst>
            <pc:docMk/>
            <pc:sldMk cId="102215258" sldId="3217"/>
            <ac:spMk id="8201" creationId="{D1EA859B-E555-4109-94F3-6700E046E008}"/>
          </ac:spMkLst>
        </pc:spChg>
        <pc:picChg chg="add mod ord">
          <ac:chgData name="Lucas Jellema" userId="7e183fbb-84e0-44b3-9b03-0792bc8d162b" providerId="ADAL" clId="{98F8CABC-9F5B-41B3-A4E4-3004FF53B3E3}" dt="2024-12-13T07:40:09.857" v="11149" actId="1076"/>
          <ac:picMkLst>
            <pc:docMk/>
            <pc:sldMk cId="102215258" sldId="3217"/>
            <ac:picMk id="8194" creationId="{CAB90995-D56A-18D8-277F-29AA0D5CEBB6}"/>
          </ac:picMkLst>
        </pc:picChg>
      </pc:sldChg>
      <pc:sldChg chg="add del modTransition">
        <pc:chgData name="Lucas Jellema" userId="7e183fbb-84e0-44b3-9b03-0792bc8d162b" providerId="ADAL" clId="{98F8CABC-9F5B-41B3-A4E4-3004FF53B3E3}" dt="2024-12-13T08:19:38.561" v="12125" actId="47"/>
        <pc:sldMkLst>
          <pc:docMk/>
          <pc:sldMk cId="1421459730" sldId="3218"/>
        </pc:sldMkLst>
      </pc:sldChg>
      <pc:sldChg chg="modSp add mod">
        <pc:chgData name="Lucas Jellema" userId="7e183fbb-84e0-44b3-9b03-0792bc8d162b" providerId="ADAL" clId="{98F8CABC-9F5B-41B3-A4E4-3004FF53B3E3}" dt="2024-12-13T08:20:15.169" v="12172" actId="20577"/>
        <pc:sldMkLst>
          <pc:docMk/>
          <pc:sldMk cId="1106607448" sldId="3219"/>
        </pc:sldMkLst>
        <pc:spChg chg="mod">
          <ac:chgData name="Lucas Jellema" userId="7e183fbb-84e0-44b3-9b03-0792bc8d162b" providerId="ADAL" clId="{98F8CABC-9F5B-41B3-A4E4-3004FF53B3E3}" dt="2024-12-13T08:20:15.169" v="12172" actId="20577"/>
          <ac:spMkLst>
            <pc:docMk/>
            <pc:sldMk cId="1106607448" sldId="3219"/>
            <ac:spMk id="2" creationId="{9C74AC75-DC91-ED7C-9083-70F794A10BD5}"/>
          </ac:spMkLst>
        </pc:spChg>
        <pc:spChg chg="mod">
          <ac:chgData name="Lucas Jellema" userId="7e183fbb-84e0-44b3-9b03-0792bc8d162b" providerId="ADAL" clId="{98F8CABC-9F5B-41B3-A4E4-3004FF53B3E3}" dt="2024-12-13T08:19:33.480" v="12124" actId="20577"/>
          <ac:spMkLst>
            <pc:docMk/>
            <pc:sldMk cId="1106607448" sldId="3219"/>
            <ac:spMk id="3" creationId="{50BEFE36-C8D7-AADB-4D2F-867FC507620C}"/>
          </ac:spMkLst>
        </pc:spChg>
      </pc:sldChg>
      <pc:sldChg chg="addSp delSp modSp add mod delAnim modAnim">
        <pc:chgData name="Lucas Jellema" userId="7e183fbb-84e0-44b3-9b03-0792bc8d162b" providerId="ADAL" clId="{98F8CABC-9F5B-41B3-A4E4-3004FF53B3E3}" dt="2024-12-13T08:52:09.051" v="12501"/>
        <pc:sldMkLst>
          <pc:docMk/>
          <pc:sldMk cId="2837024125" sldId="3220"/>
        </pc:sldMkLst>
        <pc:spChg chg="mod">
          <ac:chgData name="Lucas Jellema" userId="7e183fbb-84e0-44b3-9b03-0792bc8d162b" providerId="ADAL" clId="{98F8CABC-9F5B-41B3-A4E4-3004FF53B3E3}" dt="2024-12-13T08:20:26.867" v="12201" actId="20577"/>
          <ac:spMkLst>
            <pc:docMk/>
            <pc:sldMk cId="2837024125" sldId="3220"/>
            <ac:spMk id="2" creationId="{9C74AC75-DC91-ED7C-9083-70F794A10BD5}"/>
          </ac:spMkLst>
        </pc:spChg>
        <pc:spChg chg="add">
          <ac:chgData name="Lucas Jellema" userId="7e183fbb-84e0-44b3-9b03-0792bc8d162b" providerId="ADAL" clId="{98F8CABC-9F5B-41B3-A4E4-3004FF53B3E3}" dt="2024-12-13T08:49:37.126" v="12439"/>
          <ac:spMkLst>
            <pc:docMk/>
            <pc:sldMk cId="2837024125" sldId="3220"/>
            <ac:spMk id="4" creationId="{7969DF7E-B2A1-F533-E59C-29976494A500}"/>
          </ac:spMkLst>
        </pc:spChg>
        <pc:picChg chg="add del mod">
          <ac:chgData name="Lucas Jellema" userId="7e183fbb-84e0-44b3-9b03-0792bc8d162b" providerId="ADAL" clId="{98F8CABC-9F5B-41B3-A4E4-3004FF53B3E3}" dt="2024-12-13T08:50:57.096" v="12493" actId="478"/>
          <ac:picMkLst>
            <pc:docMk/>
            <pc:sldMk cId="2837024125" sldId="3220"/>
            <ac:picMk id="5" creationId="{5EE24AB3-EFB2-C58A-6182-3FD120D04B94}"/>
          </ac:picMkLst>
        </pc:picChg>
        <pc:picChg chg="add mod">
          <ac:chgData name="Lucas Jellema" userId="7e183fbb-84e0-44b3-9b03-0792bc8d162b" providerId="ADAL" clId="{98F8CABC-9F5B-41B3-A4E4-3004FF53B3E3}" dt="2024-12-13T08:21:36.640" v="12204" actId="1076"/>
          <ac:picMkLst>
            <pc:docMk/>
            <pc:sldMk cId="2837024125" sldId="3220"/>
            <ac:picMk id="11266" creationId="{7491F148-7AB7-3CB8-9ACF-865664E1A8A3}"/>
          </ac:picMkLst>
        </pc:picChg>
        <pc:picChg chg="add del mod">
          <ac:chgData name="Lucas Jellema" userId="7e183fbb-84e0-44b3-9b03-0792bc8d162b" providerId="ADAL" clId="{98F8CABC-9F5B-41B3-A4E4-3004FF53B3E3}" dt="2024-12-13T08:49:19.251" v="12438" actId="478"/>
          <ac:picMkLst>
            <pc:docMk/>
            <pc:sldMk cId="2837024125" sldId="3220"/>
            <ac:picMk id="11268" creationId="{DAB5F188-41EF-88EF-8CE6-8CF37BA06461}"/>
          </ac:picMkLst>
        </pc:picChg>
        <pc:picChg chg="add mod">
          <ac:chgData name="Lucas Jellema" userId="7e183fbb-84e0-44b3-9b03-0792bc8d162b" providerId="ADAL" clId="{98F8CABC-9F5B-41B3-A4E4-3004FF53B3E3}" dt="2024-12-13T08:51:33.961" v="12496" actId="1076"/>
          <ac:picMkLst>
            <pc:docMk/>
            <pc:sldMk cId="2837024125" sldId="3220"/>
            <ac:picMk id="11272" creationId="{587BF95D-F3EC-EF7F-8C74-A121A37FE68B}"/>
          </ac:picMkLst>
        </pc:picChg>
      </pc:sldChg>
      <pc:sldChg chg="addSp modSp new mod modAnim">
        <pc:chgData name="Lucas Jellema" userId="7e183fbb-84e0-44b3-9b03-0792bc8d162b" providerId="ADAL" clId="{98F8CABC-9F5B-41B3-A4E4-3004FF53B3E3}" dt="2024-12-13T08:44:42.671" v="12420"/>
        <pc:sldMkLst>
          <pc:docMk/>
          <pc:sldMk cId="4125644900" sldId="3221"/>
        </pc:sldMkLst>
        <pc:spChg chg="mod">
          <ac:chgData name="Lucas Jellema" userId="7e183fbb-84e0-44b3-9b03-0792bc8d162b" providerId="ADAL" clId="{98F8CABC-9F5B-41B3-A4E4-3004FF53B3E3}" dt="2024-12-13T08:43:01.355" v="12413" actId="20577"/>
          <ac:spMkLst>
            <pc:docMk/>
            <pc:sldMk cId="4125644900" sldId="3221"/>
            <ac:spMk id="2" creationId="{73CF59D7-D026-191C-3782-A1B4053087DF}"/>
          </ac:spMkLst>
        </pc:spChg>
        <pc:picChg chg="add mod">
          <ac:chgData name="Lucas Jellema" userId="7e183fbb-84e0-44b3-9b03-0792bc8d162b" providerId="ADAL" clId="{98F8CABC-9F5B-41B3-A4E4-3004FF53B3E3}" dt="2024-12-13T08:44:35.164" v="12418" actId="1076"/>
          <ac:picMkLst>
            <pc:docMk/>
            <pc:sldMk cId="4125644900" sldId="3221"/>
            <ac:picMk id="5" creationId="{37C3C32D-5174-6B9C-90FF-19E6B2FA82B6}"/>
          </ac:picMkLst>
        </pc:picChg>
        <pc:picChg chg="add mod">
          <ac:chgData name="Lucas Jellema" userId="7e183fbb-84e0-44b3-9b03-0792bc8d162b" providerId="ADAL" clId="{98F8CABC-9F5B-41B3-A4E4-3004FF53B3E3}" dt="2024-12-13T08:41:45.571" v="12398" actId="1076"/>
          <ac:picMkLst>
            <pc:docMk/>
            <pc:sldMk cId="4125644900" sldId="3221"/>
            <ac:picMk id="28674" creationId="{F77E2AE7-6361-2AE4-2133-A83F11F04EBE}"/>
          </ac:picMkLst>
        </pc:picChg>
        <pc:picChg chg="add mod">
          <ac:chgData name="Lucas Jellema" userId="7e183fbb-84e0-44b3-9b03-0792bc8d162b" providerId="ADAL" clId="{98F8CABC-9F5B-41B3-A4E4-3004FF53B3E3}" dt="2024-12-13T08:42:47.987" v="12403" actId="1076"/>
          <ac:picMkLst>
            <pc:docMk/>
            <pc:sldMk cId="4125644900" sldId="3221"/>
            <ac:picMk id="28676" creationId="{78940BE2-1248-8F54-E89C-F5CBDB559802}"/>
          </ac:picMkLst>
        </pc:picChg>
      </pc:sldChg>
      <pc:sldChg chg="addSp delSp modSp new mod modTransition modAnim">
        <pc:chgData name="Lucas Jellema" userId="7e183fbb-84e0-44b3-9b03-0792bc8d162b" providerId="ADAL" clId="{98F8CABC-9F5B-41B3-A4E4-3004FF53B3E3}" dt="2024-12-17T09:15:46.334" v="12890"/>
        <pc:sldMkLst>
          <pc:docMk/>
          <pc:sldMk cId="1570690404" sldId="3222"/>
        </pc:sldMkLst>
        <pc:spChg chg="mod">
          <ac:chgData name="Lucas Jellema" userId="7e183fbb-84e0-44b3-9b03-0792bc8d162b" providerId="ADAL" clId="{98F8CABC-9F5B-41B3-A4E4-3004FF53B3E3}" dt="2024-12-16T05:33:31.621" v="12507" actId="20577"/>
          <ac:spMkLst>
            <pc:docMk/>
            <pc:sldMk cId="1570690404" sldId="3222"/>
            <ac:spMk id="2" creationId="{8DF599B9-3B9B-6897-87F3-0BECF8A0E922}"/>
          </ac:spMkLst>
        </pc:spChg>
        <pc:spChg chg="del">
          <ac:chgData name="Lucas Jellema" userId="7e183fbb-84e0-44b3-9b03-0792bc8d162b" providerId="ADAL" clId="{98F8CABC-9F5B-41B3-A4E4-3004FF53B3E3}" dt="2024-12-16T05:33:36.469" v="12508" actId="478"/>
          <ac:spMkLst>
            <pc:docMk/>
            <pc:sldMk cId="1570690404" sldId="3222"/>
            <ac:spMk id="3" creationId="{D09046FB-E903-F766-6E9D-41C6A19CF780}"/>
          </ac:spMkLst>
        </pc:spChg>
        <pc:spChg chg="add mod">
          <ac:chgData name="Lucas Jellema" userId="7e183fbb-84e0-44b3-9b03-0792bc8d162b" providerId="ADAL" clId="{98F8CABC-9F5B-41B3-A4E4-3004FF53B3E3}" dt="2024-12-16T05:33:59.688" v="12525" actId="554"/>
          <ac:spMkLst>
            <pc:docMk/>
            <pc:sldMk cId="1570690404" sldId="3222"/>
            <ac:spMk id="4" creationId="{29EC32D2-72A9-50BE-399A-F946815637A8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5" creationId="{789A3D9A-D88E-4193-6819-1DD11A877320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6" creationId="{2EEDE720-0CE1-F598-A3B4-4B345E654D87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7" creationId="{209E4A79-0F1F-9872-9B4F-D7424B2F6D77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8" creationId="{94200492-5EA4-9A57-56F6-E00667EFD450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9" creationId="{58029291-8423-4950-E250-28338DD83802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10" creationId="{B901E521-2423-B444-D62B-D6112E3A4F88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11" creationId="{23949F97-5313-22B8-4E29-FBCC70918C83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12" creationId="{C7B2AACE-58BA-BBDF-27D6-5D9BAD570998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13" creationId="{D7EC3A63-C344-562B-D222-2FDBC259BE9C}"/>
          </ac:spMkLst>
        </pc:spChg>
        <pc:spChg chg="add mod">
          <ac:chgData name="Lucas Jellema" userId="7e183fbb-84e0-44b3-9b03-0792bc8d162b" providerId="ADAL" clId="{98F8CABC-9F5B-41B3-A4E4-3004FF53B3E3}" dt="2024-12-16T05:34:16.727" v="12623" actId="408"/>
          <ac:spMkLst>
            <pc:docMk/>
            <pc:sldMk cId="1570690404" sldId="3222"/>
            <ac:spMk id="14" creationId="{D42E58C1-E75B-E2C2-3C52-B707604D7B0F}"/>
          </ac:spMkLst>
        </pc:spChg>
        <pc:spChg chg="add mod">
          <ac:chgData name="Lucas Jellema" userId="7e183fbb-84e0-44b3-9b03-0792bc8d162b" providerId="ADAL" clId="{98F8CABC-9F5B-41B3-A4E4-3004FF53B3E3}" dt="2024-12-16T05:34:06.894" v="12622" actId="1038"/>
          <ac:spMkLst>
            <pc:docMk/>
            <pc:sldMk cId="1570690404" sldId="3222"/>
            <ac:spMk id="15" creationId="{4391D418-0671-224C-F117-99E9601AE428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16" creationId="{EEA97E7F-0C1E-F362-1A8D-8557D19DA26A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17" creationId="{689D1B6C-40E2-0C46-91BE-9BC6A879A3F1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18" creationId="{D36A3B96-65E3-118D-38AB-21151BF79593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19" creationId="{37DBC7D2-AD83-673D-AC49-0F64749AC6B8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0" creationId="{78A394FD-5C23-97B0-534C-D5190E9BF11C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1" creationId="{EB82D4E7-D299-031F-C01A-EC43131A8E4D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2" creationId="{E883AA4C-3193-3D62-1701-4C4E45AF4DC6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3" creationId="{2D9A8F00-2365-6FCD-1709-8495B810B9DD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4" creationId="{8FF023E9-7773-D25B-F36B-4CC050BD616D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5" creationId="{CEB28381-721B-1147-724E-AFF3985177E0}"/>
          </ac:spMkLst>
        </pc:spChg>
        <pc:spChg chg="add mod">
          <ac:chgData name="Lucas Jellema" userId="7e183fbb-84e0-44b3-9b03-0792bc8d162b" providerId="ADAL" clId="{98F8CABC-9F5B-41B3-A4E4-3004FF53B3E3}" dt="2024-12-16T05:34:40.312" v="12625" actId="1076"/>
          <ac:spMkLst>
            <pc:docMk/>
            <pc:sldMk cId="1570690404" sldId="3222"/>
            <ac:spMk id="26" creationId="{7D8DC913-5AB3-3E65-91C7-EE2F7829AAFD}"/>
          </ac:spMkLst>
        </pc:spChg>
        <pc:spChg chg="add del mod">
          <ac:chgData name="Lucas Jellema" userId="7e183fbb-84e0-44b3-9b03-0792bc8d162b" providerId="ADAL" clId="{98F8CABC-9F5B-41B3-A4E4-3004FF53B3E3}" dt="2024-12-16T05:36:11.568" v="12658" actId="478"/>
          <ac:spMkLst>
            <pc:docMk/>
            <pc:sldMk cId="1570690404" sldId="3222"/>
            <ac:spMk id="27" creationId="{FCA3EB8F-E011-3BA7-52AB-3928E1E1A63F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28" creationId="{045A8B54-7DC6-DB76-2D1E-C4A11AA0E878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29" creationId="{DF54BB4F-09F5-0646-C3CF-27AFCB689ACC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0" creationId="{9B22CB73-CDEF-009E-E9C4-F92E580FF335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1" creationId="{B082D91F-A14E-0907-4F76-E7508217F05A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2" creationId="{D1BDFDAA-44BC-3561-F9FE-EC0DCEFD6FF0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3" creationId="{14C504E3-E8C1-1A65-7C9A-FAB3D6C026A9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4" creationId="{47CAA93A-A11D-C595-3680-CAE78B8E5CDB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5" creationId="{EFE40787-2F42-2E47-6692-15FCBE40EE33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6" creationId="{E3462D6B-D644-6740-30D0-B36D8A2A8A15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7" creationId="{E03F5636-836E-A0F4-C98D-D54B585B9C1D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8" creationId="{9D6FE60F-900E-E304-DDD1-481429244656}"/>
          </ac:spMkLst>
        </pc:spChg>
        <pc:spChg chg="add mod ord">
          <ac:chgData name="Lucas Jellema" userId="7e183fbb-84e0-44b3-9b03-0792bc8d162b" providerId="ADAL" clId="{98F8CABC-9F5B-41B3-A4E4-3004FF53B3E3}" dt="2024-12-16T05:37:33.123" v="12702" actId="1036"/>
          <ac:spMkLst>
            <pc:docMk/>
            <pc:sldMk cId="1570690404" sldId="3222"/>
            <ac:spMk id="39" creationId="{E955DEA7-25D4-34B8-FC7F-98D8689E0767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0" creationId="{B7FA3287-575D-2661-8C83-D3FF2FA5948F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1" creationId="{83C86420-2CAA-3371-2E19-73676550267E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2" creationId="{16C7646D-1B70-7907-6607-C12CDCEC1581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3" creationId="{3D0A4184-8D59-A779-AA8A-7DED9CF0FF16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4" creationId="{63880EF3-D57F-EACC-5867-E2937C241C6B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5" creationId="{E3210243-AD0C-D0DF-B101-13930AE75B42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6" creationId="{E155B24B-13AD-1255-AE34-A31A8E9319AB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7" creationId="{A9F396C5-C8E6-32FE-A0CA-BB0E8F01A230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8" creationId="{00E19582-6F99-61CC-171A-D2F25C8DC436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49" creationId="{B47FCB87-7AD3-8EE1-6DE6-804AF18A0CB6}"/>
          </ac:spMkLst>
        </pc:spChg>
        <pc:spChg chg="add mod ord">
          <ac:chgData name="Lucas Jellema" userId="7e183fbb-84e0-44b3-9b03-0792bc8d162b" providerId="ADAL" clId="{98F8CABC-9F5B-41B3-A4E4-3004FF53B3E3}" dt="2024-12-16T05:37:49.740" v="12749" actId="1035"/>
          <ac:spMkLst>
            <pc:docMk/>
            <pc:sldMk cId="1570690404" sldId="3222"/>
            <ac:spMk id="50" creationId="{DFA62069-3EDD-F0B8-78EC-ED7E69BF09C8}"/>
          </ac:spMkLst>
        </pc:spChg>
        <pc:spChg chg="add del mod">
          <ac:chgData name="Lucas Jellema" userId="7e183fbb-84e0-44b3-9b03-0792bc8d162b" providerId="ADAL" clId="{98F8CABC-9F5B-41B3-A4E4-3004FF53B3E3}" dt="2024-12-16T05:36:11.568" v="12658" actId="478"/>
          <ac:spMkLst>
            <pc:docMk/>
            <pc:sldMk cId="1570690404" sldId="3222"/>
            <ac:spMk id="51" creationId="{2FE0B303-60F7-CFCD-6882-A72E0D0C0347}"/>
          </ac:spMkLst>
        </pc:spChg>
        <pc:spChg chg="add mod">
          <ac:chgData name="Lucas Jellema" userId="7e183fbb-84e0-44b3-9b03-0792bc8d162b" providerId="ADAL" clId="{98F8CABC-9F5B-41B3-A4E4-3004FF53B3E3}" dt="2024-12-16T05:39:19.667" v="12776" actId="555"/>
          <ac:spMkLst>
            <pc:docMk/>
            <pc:sldMk cId="1570690404" sldId="3222"/>
            <ac:spMk id="52" creationId="{FE2820C0-73DE-6D10-72C3-BA52F0990533}"/>
          </ac:spMkLst>
        </pc:spChg>
        <pc:spChg chg="add mod">
          <ac:chgData name="Lucas Jellema" userId="7e183fbb-84e0-44b3-9b03-0792bc8d162b" providerId="ADAL" clId="{98F8CABC-9F5B-41B3-A4E4-3004FF53B3E3}" dt="2024-12-16T05:39:06.778" v="12775" actId="555"/>
          <ac:spMkLst>
            <pc:docMk/>
            <pc:sldMk cId="1570690404" sldId="3222"/>
            <ac:spMk id="53" creationId="{486A91ED-5816-0CE3-1989-0F02EDAB73E7}"/>
          </ac:spMkLst>
        </pc:spChg>
        <pc:spChg chg="add mod">
          <ac:chgData name="Lucas Jellema" userId="7e183fbb-84e0-44b3-9b03-0792bc8d162b" providerId="ADAL" clId="{98F8CABC-9F5B-41B3-A4E4-3004FF53B3E3}" dt="2024-12-16T05:39:19.667" v="12776" actId="555"/>
          <ac:spMkLst>
            <pc:docMk/>
            <pc:sldMk cId="1570690404" sldId="3222"/>
            <ac:spMk id="54" creationId="{80F7DDE8-2CE5-6A7E-B728-FA5B04D58937}"/>
          </ac:spMkLst>
        </pc:spChg>
        <pc:spChg chg="add mod">
          <ac:chgData name="Lucas Jellema" userId="7e183fbb-84e0-44b3-9b03-0792bc8d162b" providerId="ADAL" clId="{98F8CABC-9F5B-41B3-A4E4-3004FF53B3E3}" dt="2024-12-16T05:39:19.667" v="12776" actId="555"/>
          <ac:spMkLst>
            <pc:docMk/>
            <pc:sldMk cId="1570690404" sldId="3222"/>
            <ac:spMk id="55" creationId="{DBDC3C08-AA2B-5213-6267-37051EAD86C3}"/>
          </ac:spMkLst>
        </pc:spChg>
        <pc:spChg chg="add mod">
          <ac:chgData name="Lucas Jellema" userId="7e183fbb-84e0-44b3-9b03-0792bc8d162b" providerId="ADAL" clId="{98F8CABC-9F5B-41B3-A4E4-3004FF53B3E3}" dt="2024-12-16T05:39:06.778" v="12775" actId="555"/>
          <ac:spMkLst>
            <pc:docMk/>
            <pc:sldMk cId="1570690404" sldId="3222"/>
            <ac:spMk id="56" creationId="{61F91C05-BFFA-1375-08E4-CAD1E64F1FB1}"/>
          </ac:spMkLst>
        </pc:spChg>
        <pc:spChg chg="add mod">
          <ac:chgData name="Lucas Jellema" userId="7e183fbb-84e0-44b3-9b03-0792bc8d162b" providerId="ADAL" clId="{98F8CABC-9F5B-41B3-A4E4-3004FF53B3E3}" dt="2024-12-16T05:39:06.778" v="12775" actId="555"/>
          <ac:spMkLst>
            <pc:docMk/>
            <pc:sldMk cId="1570690404" sldId="3222"/>
            <ac:spMk id="57" creationId="{60C00DDC-EDCC-18D9-DCEB-10A4DA5F324D}"/>
          </ac:spMkLst>
        </pc:spChg>
      </pc:sldChg>
      <pc:sldMasterChg chg="addSldLayout delSldLayout">
        <pc:chgData name="Lucas Jellema" userId="7e183fbb-84e0-44b3-9b03-0792bc8d162b" providerId="ADAL" clId="{98F8CABC-9F5B-41B3-A4E4-3004FF53B3E3}" dt="2024-12-07T07:01:09.030" v="67" actId="47"/>
        <pc:sldMasterMkLst>
          <pc:docMk/>
          <pc:sldMasterMk cId="3470317746" sldId="2147483648"/>
        </pc:sldMasterMkLst>
        <pc:sldLayoutChg chg="add del">
          <pc:chgData name="Lucas Jellema" userId="7e183fbb-84e0-44b3-9b03-0792bc8d162b" providerId="ADAL" clId="{98F8CABC-9F5B-41B3-A4E4-3004FF53B3E3}" dt="2024-12-07T07:01:09.030" v="67" actId="47"/>
          <pc:sldLayoutMkLst>
            <pc:docMk/>
            <pc:sldMasterMk cId="3470317746" sldId="2147483648"/>
            <pc:sldLayoutMk cId="195652377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https://specify.io/concepts/microservices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0E25-4B01-4578-9E45-4B0060BAC3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8079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https://specify.io/concepts/microservices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0E25-4B01-4578-9E45-4B0060BAC3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823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https://specify.io/concepts/microservices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AA20E25-4B01-4578-9E45-4B0060BAC382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78430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282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17-Dec-24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gi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Relationship Id="rId14" Type="http://schemas.openxmlformats.org/officeDocument/2006/relationships/image" Target="../media/image49.png"/><Relationship Id="rId22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jpeg"/><Relationship Id="rId13" Type="http://schemas.openxmlformats.org/officeDocument/2006/relationships/image" Target="../media/image48.jpeg"/><Relationship Id="rId18" Type="http://schemas.openxmlformats.org/officeDocument/2006/relationships/image" Target="../media/image53.png"/><Relationship Id="rId26" Type="http://schemas.openxmlformats.org/officeDocument/2006/relationships/image" Target="../media/image60.gif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jpeg"/><Relationship Id="rId24" Type="http://schemas.openxmlformats.org/officeDocument/2006/relationships/image" Target="../media/image58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7.png"/><Relationship Id="rId28" Type="http://schemas.openxmlformats.org/officeDocument/2006/relationships/image" Target="../media/image6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Relationship Id="rId14" Type="http://schemas.openxmlformats.org/officeDocument/2006/relationships/image" Target="../media/image49.png"/><Relationship Id="rId22" Type="http://schemas.openxmlformats.org/officeDocument/2006/relationships/image" Target="../media/image61.png"/><Relationship Id="rId27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sv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3" Type="http://schemas.microsoft.com/office/2007/relationships/hdphoto" Target="../media/hdphoto1.wdp"/><Relationship Id="rId7" Type="http://schemas.openxmlformats.org/officeDocument/2006/relationships/image" Target="../media/image109.png"/><Relationship Id="rId12" Type="http://schemas.openxmlformats.org/officeDocument/2006/relationships/image" Target="../media/image114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Relationship Id="rId6" Type="http://schemas.microsoft.com/office/2017/06/relationships/model3d" Target="../media/model3d2.glb"/><Relationship Id="rId11" Type="http://schemas.openxmlformats.org/officeDocument/2006/relationships/image" Target="../media/image113.png"/><Relationship Id="rId5" Type="http://schemas.openxmlformats.org/officeDocument/2006/relationships/image" Target="../media/image108.png"/><Relationship Id="rId15" Type="http://schemas.openxmlformats.org/officeDocument/2006/relationships/image" Target="../media/image117.jpeg"/><Relationship Id="rId10" Type="http://schemas.openxmlformats.org/officeDocument/2006/relationships/image" Target="../media/image112.png"/><Relationship Id="rId4" Type="http://schemas.microsoft.com/office/2017/06/relationships/model3d" Target="../media/model3d1.glb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eg"/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6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gif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les 5</a:t>
            </a:r>
          </a:p>
          <a:p>
            <a:endParaRPr lang="en-US" dirty="0"/>
          </a:p>
          <a:p>
            <a:r>
              <a:rPr lang="en-US" dirty="0"/>
              <a:t>Lucas Jellema</a:t>
            </a:r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3"/>
          <a:stretch/>
        </p:blipFill>
        <p:spPr bwMode="auto">
          <a:xfrm>
            <a:off x="2663687" y="-758678"/>
            <a:ext cx="9227682" cy="8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AC4163EE-D04D-720E-86C9-C1549021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4775199"/>
            <a:ext cx="3470750" cy="1951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E8E2FE-3931-EE81-EADF-358EA6CA64AD}"/>
              </a:ext>
            </a:extLst>
          </p:cNvPr>
          <p:cNvSpPr/>
          <p:nvPr/>
        </p:nvSpPr>
        <p:spPr>
          <a:xfrm>
            <a:off x="4258004" y="596900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307C1-5925-E852-DB0D-121F55849554}"/>
              </a:ext>
            </a:extLst>
          </p:cNvPr>
          <p:cNvSpPr/>
          <p:nvPr/>
        </p:nvSpPr>
        <p:spPr>
          <a:xfrm>
            <a:off x="4013858" y="5687666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94BE9B-0276-36AB-5102-092462F3E91F}"/>
              </a:ext>
            </a:extLst>
          </p:cNvPr>
          <p:cNvSpPr/>
          <p:nvPr/>
        </p:nvSpPr>
        <p:spPr>
          <a:xfrm>
            <a:off x="6096000" y="4860231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46A713-A556-54CE-6B20-3AAC64919300}"/>
              </a:ext>
            </a:extLst>
          </p:cNvPr>
          <p:cNvSpPr/>
          <p:nvPr/>
        </p:nvSpPr>
        <p:spPr>
          <a:xfrm>
            <a:off x="5193642" y="1695996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07A489-DDB3-24A0-BA6E-DC21DD5122E6}"/>
              </a:ext>
            </a:extLst>
          </p:cNvPr>
          <p:cNvSpPr/>
          <p:nvPr/>
        </p:nvSpPr>
        <p:spPr>
          <a:xfrm>
            <a:off x="7529784" y="3035300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FB8008-7308-C62C-FD31-14AAA45F2999}"/>
              </a:ext>
            </a:extLst>
          </p:cNvPr>
          <p:cNvSpPr/>
          <p:nvPr/>
        </p:nvSpPr>
        <p:spPr>
          <a:xfrm>
            <a:off x="9079184" y="1546624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AEA944-BA49-E4F9-2199-A94AEC56EB70}"/>
              </a:ext>
            </a:extLst>
          </p:cNvPr>
          <p:cNvSpPr/>
          <p:nvPr/>
        </p:nvSpPr>
        <p:spPr>
          <a:xfrm>
            <a:off x="9250634" y="4975079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31743CF-6487-836A-CFD5-CB8E79C5926E}"/>
              </a:ext>
            </a:extLst>
          </p:cNvPr>
          <p:cNvSpPr/>
          <p:nvPr/>
        </p:nvSpPr>
        <p:spPr>
          <a:xfrm>
            <a:off x="10192882" y="1874048"/>
            <a:ext cx="1698487" cy="393700"/>
          </a:xfrm>
          <a:prstGeom prst="wedgeRectCallout">
            <a:avLst>
              <a:gd name="adj1" fmla="val 2346"/>
              <a:gd name="adj2" fmla="val 21936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knoop</a:t>
            </a:r>
            <a:r>
              <a:rPr lang="en-US" dirty="0"/>
              <a:t> (node)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E5BDC82E-7B9C-C349-FE7E-1D524E1BF0A7}"/>
              </a:ext>
            </a:extLst>
          </p:cNvPr>
          <p:cNvSpPr/>
          <p:nvPr/>
        </p:nvSpPr>
        <p:spPr>
          <a:xfrm>
            <a:off x="5474507" y="2721374"/>
            <a:ext cx="1698487" cy="393700"/>
          </a:xfrm>
          <a:prstGeom prst="wedgeRectCallout">
            <a:avLst>
              <a:gd name="adj1" fmla="val 38237"/>
              <a:gd name="adj2" fmla="val 13897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zijde</a:t>
            </a:r>
            <a:r>
              <a:rPr lang="en-US" dirty="0"/>
              <a:t> (edge)</a:t>
            </a:r>
          </a:p>
        </p:txBody>
      </p:sp>
    </p:spTree>
    <p:extLst>
      <p:ext uri="{BB962C8B-B14F-4D97-AF65-F5344CB8AC3E}">
        <p14:creationId xmlns:p14="http://schemas.microsoft.com/office/powerpoint/2010/main" val="13738314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9A1A3-E0FD-5CD8-5157-F18CA75D4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16. Welke functie naam </a:t>
            </a:r>
            <a:r>
              <a:rPr lang="en-US" dirty="0" err="1"/>
              <a:t>hoort</a:t>
            </a:r>
            <a:r>
              <a:rPr lang="en-US" dirty="0"/>
              <a:t> op de XXXX</a:t>
            </a:r>
            <a:br>
              <a:rPr lang="en-US" dirty="0"/>
            </a:br>
            <a:r>
              <a:rPr lang="en-US" dirty="0" err="1"/>
              <a:t>Namen</a:t>
            </a:r>
            <a:r>
              <a:rPr lang="en-US" dirty="0"/>
              <a:t> van “landlocked” </a:t>
            </a:r>
            <a:r>
              <a:rPr lang="en-US" dirty="0" err="1"/>
              <a:t>landen</a:t>
            </a:r>
            <a:r>
              <a:rPr lang="en-US" dirty="0"/>
              <a:t> in Afrika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19B89C-52B8-F3D0-6A60-D50F81B8F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496" y="1825625"/>
            <a:ext cx="6046303" cy="4351338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>
                <a:latin typeface="Lucida Console" panose="020B0609040504020204" pitchFamily="49" charset="0"/>
              </a:rPr>
              <a:t>db.countries.</a:t>
            </a:r>
            <a:r>
              <a:rPr lang="en-US" sz="20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XXXXXXXX</a:t>
            </a:r>
            <a:r>
              <a:rPr lang="en-US" sz="2000" dirty="0">
                <a:latin typeface="Lucida Console" panose="020B0609040504020204" pitchFamily="49" charset="0"/>
              </a:rPr>
              <a:t>(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{ landlocked: true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 , </a:t>
            </a:r>
            <a:r>
              <a:rPr lang="en-US" sz="2000" dirty="0" err="1">
                <a:latin typeface="Lucida Console" panose="020B0609040504020204" pitchFamily="49" charset="0"/>
              </a:rPr>
              <a:t>continent:'Africa</a:t>
            </a:r>
            <a:r>
              <a:rPr lang="en-US" sz="2000" dirty="0">
                <a:latin typeface="Lucida Console" panose="020B0609040504020204" pitchFamily="49" charset="0"/>
              </a:rPr>
              <a:t>’</a:t>
            </a:r>
          </a:p>
          <a:p>
            <a:pPr marL="0" indent="0">
              <a:buNone/>
            </a:pPr>
            <a:r>
              <a:rPr lang="en-US" sz="2000" dirty="0">
                <a:latin typeface="Lucida Console" panose="020B0609040504020204" pitchFamily="49" charset="0"/>
              </a:rPr>
              <a:t>  } // filter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, { _id:0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, name:1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  } // </a:t>
            </a:r>
            <a:r>
              <a:rPr lang="en-US" sz="2000" dirty="0" err="1">
                <a:latin typeface="Lucida Console" panose="020B0609040504020204" pitchFamily="49" charset="0"/>
              </a:rPr>
              <a:t>projectie</a:t>
            </a:r>
            <a:br>
              <a:rPr lang="en-US" sz="2000" dirty="0">
                <a:latin typeface="Lucida Console" panose="020B0609040504020204" pitchFamily="49" charset="0"/>
              </a:rPr>
            </a:br>
            <a:r>
              <a:rPr lang="en-US" sz="2000" dirty="0">
                <a:latin typeface="Lucida Console" panose="020B0609040504020204" pitchFamily="49" charset="0"/>
              </a:rPr>
              <a:t>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4CF525-0A82-6E05-5592-D168BA8FF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2487" y="1179986"/>
            <a:ext cx="2231313" cy="5522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Cylinder 4">
            <a:extLst>
              <a:ext uri="{FF2B5EF4-FFF2-40B4-BE49-F238E27FC236}">
                <a16:creationId xmlns:a16="http://schemas.microsoft.com/office/drawing/2014/main" id="{C531FF37-D708-0A35-08CF-D1632429084A}"/>
              </a:ext>
            </a:extLst>
          </p:cNvPr>
          <p:cNvSpPr/>
          <p:nvPr/>
        </p:nvSpPr>
        <p:spPr>
          <a:xfrm>
            <a:off x="8001000" y="5537200"/>
            <a:ext cx="4102100" cy="1190686"/>
          </a:xfrm>
          <a:prstGeom prst="can">
            <a:avLst/>
          </a:prstGeom>
          <a:solidFill>
            <a:schemeClr val="accent1">
              <a:alpha val="66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A34301-23ED-159A-CECD-374617D34F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8036"/>
          <a:stretch/>
        </p:blipFill>
        <p:spPr>
          <a:xfrm>
            <a:off x="5962236" y="4329480"/>
            <a:ext cx="3289459" cy="10795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5DCE5823-2E27-2E5A-EF2C-2AE963CAA9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8583" y="5823747"/>
            <a:ext cx="3022280" cy="8148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2ACF4F-D3B0-82BD-7377-260495ADC3CD}"/>
              </a:ext>
            </a:extLst>
          </p:cNvPr>
          <p:cNvSpPr txBox="1">
            <a:spLocks/>
          </p:cNvSpPr>
          <p:nvPr/>
        </p:nvSpPr>
        <p:spPr>
          <a:xfrm>
            <a:off x="838200" y="2395330"/>
            <a:ext cx="10515600" cy="37816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find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filter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select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4000" dirty="0"/>
              <a:t>match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F9CF217-78E9-081F-6541-B55BFE2D2102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EB10470-72FC-88B1-304B-FDFD0AE0C59A}"/>
              </a:ext>
            </a:extLst>
          </p:cNvPr>
          <p:cNvSpPr/>
          <p:nvPr/>
        </p:nvSpPr>
        <p:spPr>
          <a:xfrm>
            <a:off x="298172" y="3159975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22072BC-58A5-EC47-26C2-CC9064A7454B}"/>
              </a:ext>
            </a:extLst>
          </p:cNvPr>
          <p:cNvSpPr/>
          <p:nvPr/>
        </p:nvSpPr>
        <p:spPr>
          <a:xfrm>
            <a:off x="298172" y="383039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9CEF152-C654-1F09-E9B0-545AFDA74622}"/>
              </a:ext>
            </a:extLst>
          </p:cNvPr>
          <p:cNvSpPr/>
          <p:nvPr/>
        </p:nvSpPr>
        <p:spPr>
          <a:xfrm>
            <a:off x="298172" y="4500812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6354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7" grpId="0"/>
      <p:bldP spid="8" grpId="0" animBg="1"/>
      <p:bldP spid="10" grpId="0" animBg="1"/>
      <p:bldP spid="11" grpId="0" animBg="1"/>
      <p:bldP spid="12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BF0E5C-1546-7FF2-CC30-DDC9AE8CDB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882" b="-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543E77-BAD1-063B-1C71-FE2216708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84533" cy="1899912"/>
          </a:xfrm>
        </p:spPr>
        <p:txBody>
          <a:bodyPr>
            <a:normAutofit/>
          </a:bodyPr>
          <a:lstStyle/>
          <a:p>
            <a:r>
              <a:rPr lang="en-US" sz="4000" dirty="0"/>
              <a:t>17. Wat is </a:t>
            </a:r>
            <a:r>
              <a:rPr lang="en-US" sz="4000" dirty="0" err="1"/>
              <a:t>een</a:t>
            </a:r>
            <a:r>
              <a:rPr lang="en-US" sz="4000" dirty="0"/>
              <a:t> </a:t>
            </a:r>
            <a:r>
              <a:rPr lang="en-US" sz="4000" dirty="0" err="1"/>
              <a:t>geldige</a:t>
            </a:r>
            <a:r>
              <a:rPr lang="en-US" sz="4000" dirty="0"/>
              <a:t> </a:t>
            </a:r>
            <a:br>
              <a:rPr lang="en-US" sz="4000" dirty="0"/>
            </a:br>
            <a:r>
              <a:rPr lang="en-US" sz="4000" dirty="0"/>
              <a:t>SQL query?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57B0-8CAF-8177-F6D6-8F5DAFFBE9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6384532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* from actors 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indexed by name</a:t>
            </a:r>
          </a:p>
          <a:p>
            <a:pPr marL="0" indent="0">
              <a:buNone/>
            </a:pP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count(*) from actors </a:t>
            </a:r>
          </a:p>
          <a:p>
            <a:pPr marL="0" indent="0">
              <a:buNone/>
            </a:pP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name , age 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actors.find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({age: $</a:t>
            </a:r>
            <a:r>
              <a:rPr lang="en-US" sz="3200" dirty="0" err="1">
                <a:latin typeface="Lucida Sans Unicode" panose="020B0602030504020204" pitchFamily="34" charset="0"/>
                <a:cs typeface="Lucida Sans Unicode" panose="020B0602030504020204" pitchFamily="34" charset="0"/>
              </a:rPr>
              <a:t>gt</a:t>
            </a: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18})</a:t>
            </a:r>
          </a:p>
          <a:p>
            <a:pPr marL="0" indent="0">
              <a:buNone/>
            </a:pP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select name </a:t>
            </a:r>
            <a:b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</a:br>
            <a:r>
              <a:rPr lang="en-US" sz="32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from actors having age &gt; 18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7D4D1E0-A5CE-F373-DB76-EADD3AEC57BB}"/>
              </a:ext>
            </a:extLst>
          </p:cNvPr>
          <p:cNvSpPr/>
          <p:nvPr/>
        </p:nvSpPr>
        <p:spPr>
          <a:xfrm>
            <a:off x="298172" y="2628702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7B7A52B-02A7-3547-273A-49421F38D767}"/>
              </a:ext>
            </a:extLst>
          </p:cNvPr>
          <p:cNvSpPr/>
          <p:nvPr/>
        </p:nvSpPr>
        <p:spPr>
          <a:xfrm>
            <a:off x="298172" y="3478028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P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8958A0A-7FA1-82D0-6455-D93391CC0745}"/>
              </a:ext>
            </a:extLst>
          </p:cNvPr>
          <p:cNvSpPr/>
          <p:nvPr/>
        </p:nvSpPr>
        <p:spPr>
          <a:xfrm>
            <a:off x="298172" y="4218021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1900EF8A-B2C1-1591-12E6-F5F418FEF7A1}"/>
              </a:ext>
            </a:extLst>
          </p:cNvPr>
          <p:cNvSpPr/>
          <p:nvPr/>
        </p:nvSpPr>
        <p:spPr>
          <a:xfrm>
            <a:off x="298172" y="527606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573690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Viergever wijst FC Utrecht-uitblinker aan: 'Hij pakt gewoon punten voor ...">
            <a:extLst>
              <a:ext uri="{FF2B5EF4-FFF2-40B4-BE49-F238E27FC236}">
                <a16:creationId xmlns:a16="http://schemas.microsoft.com/office/drawing/2014/main" id="{825F695B-C6F7-5F05-E1F4-CA81976EAD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37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1DC75C-AFCC-EE5E-F464-0943700D1D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18. Van </a:t>
            </a:r>
            <a:r>
              <a:rPr lang="en-US" sz="4000" dirty="0" err="1"/>
              <a:t>welke</a:t>
            </a:r>
            <a:r>
              <a:rPr lang="en-US" sz="4000" dirty="0"/>
              <a:t> club is Conclusion </a:t>
            </a:r>
            <a:r>
              <a:rPr lang="en-US" sz="4000" dirty="0" err="1"/>
              <a:t>hoofdsponsor</a:t>
            </a:r>
            <a:r>
              <a:rPr lang="en-US" sz="40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7A9272-9961-B349-B2E6-7AAF571FCA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Feyenoord</a:t>
            </a:r>
          </a:p>
          <a:p>
            <a:pPr marL="0" indent="0">
              <a:buNone/>
            </a:pPr>
            <a:r>
              <a:rPr lang="en-US" sz="3600" dirty="0"/>
              <a:t>FC </a:t>
            </a:r>
            <a:r>
              <a:rPr lang="en-US" sz="3600" dirty="0" err="1"/>
              <a:t>Volendam</a:t>
            </a:r>
            <a:endParaRPr lang="en-US" sz="3600" dirty="0"/>
          </a:p>
          <a:p>
            <a:pPr marL="0" indent="0">
              <a:buNone/>
            </a:pPr>
            <a:r>
              <a:rPr lang="en-US" sz="3600" dirty="0"/>
              <a:t>FC Utrecht</a:t>
            </a:r>
          </a:p>
          <a:p>
            <a:pPr marL="0" indent="0">
              <a:buNone/>
            </a:pPr>
            <a:r>
              <a:rPr lang="en-US" sz="3600" dirty="0"/>
              <a:t>Quick Boys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EF6EC5-8009-12B4-F357-F059DA780594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89C2C76-2669-E5B4-BAC6-068A53FA5174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E7D9956-8926-CC11-62EB-7ABE2DAC4EE4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16B9D05-7D4E-826B-B5E7-7F84E9855C08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86821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AF246-CAAC-AC09-DC09-83C23AA13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19. Met welk </a:t>
            </a:r>
            <a:r>
              <a:rPr lang="en-US" dirty="0" err="1"/>
              <a:t>symbool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van </a:t>
            </a:r>
            <a:r>
              <a:rPr lang="en-US" dirty="0" err="1"/>
              <a:t>dit</a:t>
            </a:r>
            <a:r>
              <a:rPr lang="en-US" dirty="0"/>
              <a:t> document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JSON document </a:t>
            </a:r>
            <a:r>
              <a:rPr lang="en-US" dirty="0" err="1"/>
              <a:t>maken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59CD1-5D80-D092-55E4-DAB3CB675D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05270"/>
            <a:ext cx="10515600" cy="37021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}</a:t>
            </a:r>
          </a:p>
          <a:p>
            <a:pPr marL="0" indent="0">
              <a:buNone/>
            </a:pPr>
            <a:r>
              <a:rPr lang="en-US" sz="3600" dirty="0"/>
              <a:t>;</a:t>
            </a:r>
          </a:p>
          <a:p>
            <a:pPr marL="0" indent="0">
              <a:buNone/>
            </a:pPr>
            <a:r>
              <a:rPr lang="en-US" sz="3600" dirty="0"/>
              <a:t>]</a:t>
            </a:r>
          </a:p>
          <a:p>
            <a:pPr marL="0" indent="0">
              <a:buNone/>
            </a:pPr>
            <a:r>
              <a:rPr lang="en-US" sz="3600" dirty="0"/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F4E018-63B5-053A-0868-468DF419C6B0}"/>
              </a:ext>
            </a:extLst>
          </p:cNvPr>
          <p:cNvSpPr/>
          <p:nvPr/>
        </p:nvSpPr>
        <p:spPr>
          <a:xfrm>
            <a:off x="5466523" y="1710565"/>
            <a:ext cx="6410739" cy="49695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6B9E09-F36D-4253-C6BA-BDCBE49580CC}"/>
              </a:ext>
            </a:extLst>
          </p:cNvPr>
          <p:cNvSpPr txBox="1"/>
          <p:nvPr/>
        </p:nvSpPr>
        <p:spPr>
          <a:xfrm>
            <a:off x="5473150" y="1690688"/>
            <a:ext cx="6324598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GrandPrix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"datum"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"2024-11-24"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locatie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"Las Vegas"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 err="1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winnaars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[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{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"positie"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"naam"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"George Russell"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    </a:t>
            </a:r>
            <a:r>
              <a:rPr lang="en-US" b="0" dirty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"team"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"Mercedes"</a:t>
            </a:r>
            <a:endParaRPr lang="en-US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    }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    ]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},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    {}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   ]</a:t>
            </a:r>
          </a:p>
          <a:p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3600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?</a:t>
            </a:r>
            <a:endParaRPr lang="en-US" b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Consolas" panose="020B0609020204030204" pitchFamily="49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}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EFC8CB5C-0CC9-E78D-3626-C289956F9BD1}"/>
              </a:ext>
            </a:extLst>
          </p:cNvPr>
          <p:cNvSpPr/>
          <p:nvPr/>
        </p:nvSpPr>
        <p:spPr>
          <a:xfrm>
            <a:off x="4800600" y="5854149"/>
            <a:ext cx="742124" cy="32281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769C94B-BD27-33F2-304D-78F5D4C2FA1A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58C4983-5705-3E62-8DF8-3C5239D19AA2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8F91F2-57A9-D2C8-7EAE-48CCE41A5599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54B3FD-4446-22E0-9016-E523F14FD504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105737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BEF0-E5F0-2D66-277A-5C8129D4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20. Welk </a:t>
            </a:r>
            <a:r>
              <a:rPr lang="en-US" dirty="0" err="1"/>
              <a:t>woord</a:t>
            </a:r>
            <a:r>
              <a:rPr lang="en-US" dirty="0"/>
              <a:t> </a:t>
            </a:r>
            <a:r>
              <a:rPr lang="en-US" dirty="0" err="1"/>
              <a:t>moet</a:t>
            </a:r>
            <a:r>
              <a:rPr lang="en-US" dirty="0"/>
              <a:t> op de </a:t>
            </a:r>
            <a:r>
              <a:rPr lang="en-US" dirty="0" err="1"/>
              <a:t>plaats</a:t>
            </a:r>
            <a:r>
              <a:rPr lang="en-US" dirty="0"/>
              <a:t> van de XXX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8AC4-6033-DEC3-4518-6A5B5ABE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738"/>
            <a:ext cx="4817165" cy="3687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ORDER</a:t>
            </a:r>
          </a:p>
          <a:p>
            <a:pPr marL="0" indent="0">
              <a:buNone/>
            </a:pPr>
            <a:r>
              <a:rPr lang="en-US" sz="3600" dirty="0"/>
              <a:t>GROUP</a:t>
            </a:r>
          </a:p>
          <a:p>
            <a:pPr marL="0" indent="0">
              <a:buNone/>
            </a:pPr>
            <a:r>
              <a:rPr lang="en-US" sz="3600" dirty="0"/>
              <a:t>COLLECT</a:t>
            </a:r>
          </a:p>
          <a:p>
            <a:pPr marL="0" indent="0">
              <a:buNone/>
            </a:pPr>
            <a:r>
              <a:rPr lang="en-US" sz="3600" dirty="0"/>
              <a:t>LIMIT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F870D1B-D72E-D704-97D2-2DA30FFB62DB}"/>
              </a:ext>
            </a:extLst>
          </p:cNvPr>
          <p:cNvSpPr txBox="1">
            <a:spLocks/>
          </p:cNvSpPr>
          <p:nvPr/>
        </p:nvSpPr>
        <p:spPr>
          <a:xfrm>
            <a:off x="5215428" y="2083561"/>
            <a:ext cx="6976572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b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count(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  <a:b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     max(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movie.duration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b="1" dirty="0">
                <a:solidFill>
                  <a:srgbClr val="FF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XXX</a:t>
            </a:r>
            <a:b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     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endParaRPr lang="en-US" sz="3200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having count(</a:t>
            </a:r>
            <a:r>
              <a:rPr lang="en-US" sz="3200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sz="32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&gt;= 2 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0BB1D1-818E-FE04-C05E-30858BF32237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F2CEE3B-3E35-2142-C245-EA53CEC9E916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0897379-9B5F-F8F7-9B5B-E1E0BF80A875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167485C-FE38-9B90-0D8C-A98844DDC495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4D82393-7C4C-B434-C6BF-1033E3B59CD7}"/>
              </a:ext>
            </a:extLst>
          </p:cNvPr>
          <p:cNvSpPr/>
          <p:nvPr/>
        </p:nvSpPr>
        <p:spPr>
          <a:xfrm>
            <a:off x="4495800" y="4048791"/>
            <a:ext cx="742124" cy="32281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58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5F2AE-1252-8E45-EA8B-4B0164AC6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21. Wat is de </a:t>
            </a:r>
            <a:r>
              <a:rPr lang="en-US" dirty="0" err="1"/>
              <a:t>vierde</a:t>
            </a:r>
            <a:r>
              <a:rPr lang="en-US" dirty="0"/>
              <a:t> </a:t>
            </a:r>
            <a:r>
              <a:rPr lang="en-US" dirty="0" err="1"/>
              <a:t>categorie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NoSQL database?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97998-050B-668F-E316-9A0947884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9921"/>
            <a:ext cx="10515600" cy="3687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Node</a:t>
            </a:r>
          </a:p>
          <a:p>
            <a:pPr marL="0" indent="0">
              <a:buNone/>
            </a:pPr>
            <a:r>
              <a:rPr lang="en-US" sz="3600" dirty="0"/>
              <a:t>Network</a:t>
            </a:r>
          </a:p>
          <a:p>
            <a:pPr marL="0" indent="0">
              <a:buNone/>
            </a:pPr>
            <a:r>
              <a:rPr lang="en-US" sz="3600" dirty="0"/>
              <a:t>Path</a:t>
            </a:r>
          </a:p>
          <a:p>
            <a:pPr marL="0" indent="0">
              <a:buNone/>
            </a:pPr>
            <a:r>
              <a:rPr lang="en-US" sz="3600" dirty="0"/>
              <a:t>Graph</a:t>
            </a:r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C91BE0-9992-8820-4E70-02CBED0CB74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rcRect l="22563" r="24464" b="10945"/>
          <a:stretch/>
        </p:blipFill>
        <p:spPr>
          <a:xfrm>
            <a:off x="6482994" y="1500444"/>
            <a:ext cx="5013788" cy="4479116"/>
          </a:xfrm>
          <a:prstGeom prst="rect">
            <a:avLst/>
          </a:prstGeom>
        </p:spPr>
      </p:pic>
      <p:sp>
        <p:nvSpPr>
          <p:cNvPr id="5" name="Arrow: Up 4">
            <a:extLst>
              <a:ext uri="{FF2B5EF4-FFF2-40B4-BE49-F238E27FC236}">
                <a16:creationId xmlns:a16="http://schemas.microsoft.com/office/drawing/2014/main" id="{A0DAA1B3-5A79-F675-705D-86C64D925F35}"/>
              </a:ext>
            </a:extLst>
          </p:cNvPr>
          <p:cNvSpPr/>
          <p:nvPr/>
        </p:nvSpPr>
        <p:spPr>
          <a:xfrm>
            <a:off x="9513014" y="6030929"/>
            <a:ext cx="1592494" cy="708917"/>
          </a:xfrm>
          <a:prstGeom prst="up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D8D9D4D-7B9F-F25E-2EB0-ABCF15BFC734}"/>
              </a:ext>
            </a:extLst>
          </p:cNvPr>
          <p:cNvSpPr/>
          <p:nvPr/>
        </p:nvSpPr>
        <p:spPr>
          <a:xfrm>
            <a:off x="9829800" y="5723803"/>
            <a:ext cx="884583" cy="255757"/>
          </a:xfrm>
          <a:prstGeom prst="rect">
            <a:avLst/>
          </a:prstGeom>
          <a:solidFill>
            <a:srgbClr val="8164A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???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252E73-C25F-A588-0DB1-821B837C6C92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E06B544-34D1-58B5-941D-1703B6A8755C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A02D550-6B6A-42D7-9C20-A5BEB4A660FF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D078FE2-51EB-B1DE-06D6-7A532C0F0098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64456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08FC-64D5-71B1-79CE-51EC5EEC0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22. Hoe </a:t>
            </a:r>
            <a:r>
              <a:rPr lang="en-US" dirty="0" err="1"/>
              <a:t>heet</a:t>
            </a:r>
            <a:r>
              <a:rPr lang="en-US" dirty="0"/>
              <a:t> de </a:t>
            </a:r>
            <a:r>
              <a:rPr lang="en-US" dirty="0" err="1"/>
              <a:t>groep</a:t>
            </a:r>
            <a:r>
              <a:rPr lang="en-US" dirty="0"/>
              <a:t> JSON </a:t>
            </a:r>
            <a:r>
              <a:rPr lang="en-US" dirty="0" err="1"/>
              <a:t>documenten</a:t>
            </a:r>
            <a:r>
              <a:rPr lang="en-US" dirty="0"/>
              <a:t> in MongoDB die </a:t>
            </a:r>
            <a:r>
              <a:rPr lang="en-US" dirty="0" err="1"/>
              <a:t>als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“</a:t>
            </a:r>
            <a:r>
              <a:rPr lang="en-US" dirty="0" err="1"/>
              <a:t>tabel</a:t>
            </a:r>
            <a:r>
              <a:rPr lang="en-US" dirty="0"/>
              <a:t>”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hoort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8280D-B0D3-B18E-D49F-7313CB31EF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9852" y="2410088"/>
            <a:ext cx="3582763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4">
            <a:extLst>
              <a:ext uri="{FF2B5EF4-FFF2-40B4-BE49-F238E27FC236}">
                <a16:creationId xmlns:a16="http://schemas.microsoft.com/office/drawing/2014/main" id="{5868B6DC-F366-0E83-A5D4-3CC598256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934634" cy="365125"/>
          </a:xfrm>
        </p:spPr>
        <p:txBody>
          <a:bodyPr/>
          <a:lstStyle/>
          <a:p>
            <a:fld id="{027047B9-4601-4D82-8353-F90F5ACC7EC9}" type="slidenum">
              <a:rPr lang="fr-FR" smtClean="0"/>
              <a:t>106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A57CC9F-D162-9E30-D6B2-7507C8A50514}"/>
              </a:ext>
            </a:extLst>
          </p:cNvPr>
          <p:cNvSpPr/>
          <p:nvPr/>
        </p:nvSpPr>
        <p:spPr>
          <a:xfrm>
            <a:off x="7221652" y="2453958"/>
            <a:ext cx="3731270" cy="4205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16822A-461C-7AF0-D606-64F1EB2793D3}"/>
              </a:ext>
            </a:extLst>
          </p:cNvPr>
          <p:cNvSpPr txBox="1"/>
          <p:nvPr/>
        </p:nvSpPr>
        <p:spPr>
          <a:xfrm>
            <a:off x="7221651" y="2190435"/>
            <a:ext cx="1685292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Instance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8B1F420-9FC5-DFEF-AF13-82FAE65B8080}"/>
              </a:ext>
            </a:extLst>
          </p:cNvPr>
          <p:cNvSpPr/>
          <p:nvPr/>
        </p:nvSpPr>
        <p:spPr>
          <a:xfrm>
            <a:off x="7509652" y="2937844"/>
            <a:ext cx="3025826" cy="360680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A08731-DD37-206D-8F70-68840DF2196E}"/>
              </a:ext>
            </a:extLst>
          </p:cNvPr>
          <p:cNvSpPr txBox="1"/>
          <p:nvPr/>
        </p:nvSpPr>
        <p:spPr>
          <a:xfrm>
            <a:off x="7509653" y="2674322"/>
            <a:ext cx="1397290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Database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45546B-1DBB-8696-F304-A5DCE00ACD05}"/>
              </a:ext>
            </a:extLst>
          </p:cNvPr>
          <p:cNvSpPr/>
          <p:nvPr/>
        </p:nvSpPr>
        <p:spPr>
          <a:xfrm>
            <a:off x="7887280" y="3346324"/>
            <a:ext cx="2398365" cy="17618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384103C-672A-B97E-9B37-60459D83961C}"/>
              </a:ext>
            </a:extLst>
          </p:cNvPr>
          <p:cNvSpPr txBox="1"/>
          <p:nvPr/>
        </p:nvSpPr>
        <p:spPr>
          <a:xfrm>
            <a:off x="7887279" y="3082801"/>
            <a:ext cx="120232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???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669CE42-9D9D-F8D4-C6A9-937501103D78}"/>
              </a:ext>
            </a:extLst>
          </p:cNvPr>
          <p:cNvSpPr/>
          <p:nvPr/>
        </p:nvSpPr>
        <p:spPr>
          <a:xfrm>
            <a:off x="7921799" y="5588815"/>
            <a:ext cx="2398365" cy="7225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9AEA10-EC94-0DAE-7AF5-893420487E2B}"/>
              </a:ext>
            </a:extLst>
          </p:cNvPr>
          <p:cNvSpPr txBox="1"/>
          <p:nvPr/>
        </p:nvSpPr>
        <p:spPr>
          <a:xfrm>
            <a:off x="7921798" y="5325291"/>
            <a:ext cx="120232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???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C8E7060-E5DC-A51D-7E0D-B394E07589F1}"/>
              </a:ext>
            </a:extLst>
          </p:cNvPr>
          <p:cNvSpPr/>
          <p:nvPr/>
        </p:nvSpPr>
        <p:spPr>
          <a:xfrm>
            <a:off x="8222104" y="3712012"/>
            <a:ext cx="684839" cy="4116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332B17-7B66-C250-FCE1-774E401E54FD}"/>
              </a:ext>
            </a:extLst>
          </p:cNvPr>
          <p:cNvSpPr txBox="1"/>
          <p:nvPr/>
        </p:nvSpPr>
        <p:spPr>
          <a:xfrm>
            <a:off x="8222105" y="3448489"/>
            <a:ext cx="122753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Document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BDE678-9887-77EB-FB94-CCCFC09EF62B}"/>
              </a:ext>
            </a:extLst>
          </p:cNvPr>
          <p:cNvSpPr/>
          <p:nvPr/>
        </p:nvSpPr>
        <p:spPr>
          <a:xfrm>
            <a:off x="8222104" y="4485851"/>
            <a:ext cx="684839" cy="41169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E4C316-979C-79FD-D455-31E46A2CE937}"/>
              </a:ext>
            </a:extLst>
          </p:cNvPr>
          <p:cNvSpPr txBox="1"/>
          <p:nvPr/>
        </p:nvSpPr>
        <p:spPr>
          <a:xfrm>
            <a:off x="8222105" y="4222327"/>
            <a:ext cx="1227533" cy="266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733" dirty="0"/>
              <a:t>Document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F29A5D2B-E5E5-965E-A269-F000E7F64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8440" y="1585093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CB5176F-66AE-F06D-AB04-46A0A5D5FB9C}"/>
              </a:ext>
            </a:extLst>
          </p:cNvPr>
          <p:cNvSpPr txBox="1">
            <a:spLocks/>
          </p:cNvSpPr>
          <p:nvPr/>
        </p:nvSpPr>
        <p:spPr>
          <a:xfrm>
            <a:off x="838200" y="2471017"/>
            <a:ext cx="10515600" cy="3825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Set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Collection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Group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3600" dirty="0"/>
              <a:t>Store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3B7CBD1-21C5-6C73-0065-4B90E51EC113}"/>
              </a:ext>
            </a:extLst>
          </p:cNvPr>
          <p:cNvCxnSpPr/>
          <p:nvPr/>
        </p:nvCxnSpPr>
        <p:spPr>
          <a:xfrm>
            <a:off x="6679096" y="3190461"/>
            <a:ext cx="11330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07F7F0D-9476-BE33-5897-147B4650205C}"/>
              </a:ext>
            </a:extLst>
          </p:cNvPr>
          <p:cNvCxnSpPr/>
          <p:nvPr/>
        </p:nvCxnSpPr>
        <p:spPr>
          <a:xfrm>
            <a:off x="6754218" y="5410200"/>
            <a:ext cx="11330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Oval 23">
            <a:extLst>
              <a:ext uri="{FF2B5EF4-FFF2-40B4-BE49-F238E27FC236}">
                <a16:creationId xmlns:a16="http://schemas.microsoft.com/office/drawing/2014/main" id="{BBAFF182-4380-CEF6-56D2-19612D891A58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Z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0AAACA-104B-A773-5A24-4493AD1EB8B4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2381BB1-08C1-E05D-6B66-8C3C54D5037A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E021564-CF8B-CDFA-01BB-6E2B355B727F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71571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  <p:bldP spid="25" grpId="0" animBg="1"/>
      <p:bldP spid="26" grpId="0" animBg="1"/>
      <p:bldP spid="27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F63AD7-33C6-9106-2484-B5975AAB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23. Welke </a:t>
            </a:r>
            <a:r>
              <a:rPr lang="en-US" dirty="0" err="1"/>
              <a:t>tabelnaam</a:t>
            </a:r>
            <a:r>
              <a:rPr lang="en-US" dirty="0"/>
              <a:t> </a:t>
            </a:r>
            <a:r>
              <a:rPr lang="en-US" dirty="0" err="1"/>
              <a:t>ontbreekt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25F2B0-C741-9F65-76F2-5578354E34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2485"/>
            <a:ext cx="10515600" cy="37244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Grand Prix</a:t>
            </a:r>
          </a:p>
          <a:p>
            <a:pPr marL="0" indent="0">
              <a:buNone/>
            </a:pPr>
            <a:r>
              <a:rPr lang="en-US" sz="3600" dirty="0"/>
              <a:t>Chats</a:t>
            </a:r>
          </a:p>
          <a:p>
            <a:pPr marL="0" indent="0">
              <a:buNone/>
            </a:pPr>
            <a:r>
              <a:rPr lang="en-US" sz="3600" dirty="0"/>
              <a:t>Playlists</a:t>
            </a:r>
          </a:p>
          <a:p>
            <a:pPr marL="0" indent="0">
              <a:buNone/>
            </a:pPr>
            <a:r>
              <a:rPr lang="en-US" sz="3600" dirty="0"/>
              <a:t>Shows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286B9A0-0889-527D-B875-564EDA6DA8A9}"/>
              </a:ext>
            </a:extLst>
          </p:cNvPr>
          <p:cNvGrpSpPr/>
          <p:nvPr/>
        </p:nvGrpSpPr>
        <p:grpSpPr>
          <a:xfrm>
            <a:off x="3409121" y="2314934"/>
            <a:ext cx="8416273" cy="3996966"/>
            <a:chOff x="247116" y="1711325"/>
            <a:chExt cx="11210531" cy="435735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A3451E96-418D-AE2D-337E-C1208B95AF61}"/>
                </a:ext>
              </a:extLst>
            </p:cNvPr>
            <p:cNvSpPr/>
            <p:nvPr/>
          </p:nvSpPr>
          <p:spPr>
            <a:xfrm>
              <a:off x="247117" y="1866041"/>
              <a:ext cx="1937084" cy="1431791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5D9AFC4-E8FA-C7BD-DDB1-696DE61BFC46}"/>
                </a:ext>
              </a:extLst>
            </p:cNvPr>
            <p:cNvSpPr txBox="1"/>
            <p:nvPr/>
          </p:nvSpPr>
          <p:spPr>
            <a:xfrm>
              <a:off x="247116" y="1861278"/>
              <a:ext cx="1685360" cy="420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PERSONEN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1F4088-1DE9-AACE-522D-6E40B8435C43}"/>
                </a:ext>
              </a:extLst>
            </p:cNvPr>
            <p:cNvSpPr/>
            <p:nvPr/>
          </p:nvSpPr>
          <p:spPr>
            <a:xfrm>
              <a:off x="9422756" y="4814943"/>
              <a:ext cx="2034891" cy="84714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DE522D8-366B-5724-461B-12A782E138EB}"/>
                </a:ext>
              </a:extLst>
            </p:cNvPr>
            <p:cNvSpPr txBox="1"/>
            <p:nvPr/>
          </p:nvSpPr>
          <p:spPr>
            <a:xfrm>
              <a:off x="9422756" y="4810181"/>
              <a:ext cx="1637132" cy="420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ARTIESTEN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7A607AC-685E-8C8E-B1F6-90ABE20668B2}"/>
                </a:ext>
              </a:extLst>
            </p:cNvPr>
            <p:cNvSpPr/>
            <p:nvPr/>
          </p:nvSpPr>
          <p:spPr>
            <a:xfrm>
              <a:off x="3754818" y="1711325"/>
              <a:ext cx="1735851" cy="191474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464E85A-0E7B-4CCB-6ABD-45A5EA26961D}"/>
                </a:ext>
              </a:extLst>
            </p:cNvPr>
            <p:cNvSpPr/>
            <p:nvPr/>
          </p:nvSpPr>
          <p:spPr>
            <a:xfrm>
              <a:off x="3898874" y="2654141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A6D42486-641E-9F03-0B26-69AAFF66DFAD}"/>
                </a:ext>
              </a:extLst>
            </p:cNvPr>
            <p:cNvSpPr/>
            <p:nvPr/>
          </p:nvSpPr>
          <p:spPr>
            <a:xfrm>
              <a:off x="9491554" y="52663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99984F6-77E6-26B1-2F31-EBC39619FFEA}"/>
                </a:ext>
              </a:extLst>
            </p:cNvPr>
            <p:cNvSpPr/>
            <p:nvPr/>
          </p:nvSpPr>
          <p:spPr>
            <a:xfrm>
              <a:off x="3898874" y="3412830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2" name="Connector: Elbow 11">
              <a:extLst>
                <a:ext uri="{FF2B5EF4-FFF2-40B4-BE49-F238E27FC236}">
                  <a16:creationId xmlns:a16="http://schemas.microsoft.com/office/drawing/2014/main" id="{D1B7AB9C-173D-BB74-ACEA-C059A7004B47}"/>
                </a:ext>
              </a:extLst>
            </p:cNvPr>
            <p:cNvCxnSpPr>
              <a:cxnSpLocks/>
              <a:stCxn id="8" idx="1"/>
            </p:cNvCxnSpPr>
            <p:nvPr/>
          </p:nvCxnSpPr>
          <p:spPr>
            <a:xfrm rot="10800000">
              <a:off x="2184210" y="2261397"/>
              <a:ext cx="1570609" cy="407299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5540E6C-2739-1A53-E1B1-A50A1410E00A}"/>
                </a:ext>
              </a:extLst>
            </p:cNvPr>
            <p:cNvSpPr/>
            <p:nvPr/>
          </p:nvSpPr>
          <p:spPr>
            <a:xfrm>
              <a:off x="9471417" y="526630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D049086-5F4B-F647-A0F2-0C505216A111}"/>
                </a:ext>
              </a:extLst>
            </p:cNvPr>
            <p:cNvSpPr txBox="1"/>
            <p:nvPr/>
          </p:nvSpPr>
          <p:spPr>
            <a:xfrm>
              <a:off x="9541229" y="5266303"/>
              <a:ext cx="763747" cy="34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/>
                <a:t>naam</a:t>
              </a: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76E7513C-BCE4-5F77-823E-2A80454E9269}"/>
                </a:ext>
              </a:extLst>
            </p:cNvPr>
            <p:cNvSpPr/>
            <p:nvPr/>
          </p:nvSpPr>
          <p:spPr>
            <a:xfrm>
              <a:off x="3946400" y="407601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C3774C8-B2EC-1D71-5FE5-A1B55C47B077}"/>
                </a:ext>
              </a:extLst>
            </p:cNvPr>
            <p:cNvSpPr/>
            <p:nvPr/>
          </p:nvSpPr>
          <p:spPr>
            <a:xfrm>
              <a:off x="1821324" y="379043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735921F-88DF-BB0E-6F1A-EDA8F1C90B70}"/>
                </a:ext>
              </a:extLst>
            </p:cNvPr>
            <p:cNvSpPr/>
            <p:nvPr/>
          </p:nvSpPr>
          <p:spPr>
            <a:xfrm>
              <a:off x="4193905" y="4750953"/>
              <a:ext cx="1613805" cy="115454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99ED0E4-2A39-1E9B-98F5-4A85B059E003}"/>
                </a:ext>
              </a:extLst>
            </p:cNvPr>
            <p:cNvSpPr txBox="1"/>
            <p:nvPr/>
          </p:nvSpPr>
          <p:spPr>
            <a:xfrm>
              <a:off x="4193904" y="4746190"/>
              <a:ext cx="1026135" cy="420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ITEMS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8D59AB1-F272-C3E1-5A35-5FA7217727D8}"/>
                </a:ext>
              </a:extLst>
            </p:cNvPr>
            <p:cNvSpPr txBox="1"/>
            <p:nvPr/>
          </p:nvSpPr>
          <p:spPr>
            <a:xfrm>
              <a:off x="4193904" y="5146301"/>
              <a:ext cx="1379775" cy="3438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volgnummer</a:t>
              </a:r>
              <a:endParaRPr lang="en-US" sz="1200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476336BB-FB9B-310D-00E7-257AD4EF3034}"/>
                </a:ext>
              </a:extLst>
            </p:cNvPr>
            <p:cNvSpPr/>
            <p:nvPr/>
          </p:nvSpPr>
          <p:spPr>
            <a:xfrm>
              <a:off x="5069932" y="547284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87E43F0-5709-5461-60CA-530B60C9C3B4}"/>
                </a:ext>
              </a:extLst>
            </p:cNvPr>
            <p:cNvSpPr/>
            <p:nvPr/>
          </p:nvSpPr>
          <p:spPr>
            <a:xfrm>
              <a:off x="4338045" y="5048582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B68CD96-4FD0-276F-C1EE-467A09C96644}"/>
                </a:ext>
              </a:extLst>
            </p:cNvPr>
            <p:cNvCxnSpPr>
              <a:cxnSpLocks/>
              <a:stCxn id="19" idx="1"/>
              <a:endCxn id="11" idx="5"/>
            </p:cNvCxnSpPr>
            <p:nvPr/>
          </p:nvCxnSpPr>
          <p:spPr>
            <a:xfrm rot="10800000">
              <a:off x="3969852" y="3574361"/>
              <a:ext cx="224053" cy="1743878"/>
            </a:xfrm>
            <a:prstGeom prst="bentConnector2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DD68FBF-5E2A-16AF-D94F-169D7649F63B}"/>
                </a:ext>
              </a:extLst>
            </p:cNvPr>
            <p:cNvSpPr txBox="1"/>
            <p:nvPr/>
          </p:nvSpPr>
          <p:spPr>
            <a:xfrm>
              <a:off x="3966983" y="2075883"/>
              <a:ext cx="1149653" cy="1260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titel</a:t>
              </a:r>
              <a:endParaRPr lang="en-US" sz="1200" dirty="0"/>
            </a:p>
            <a:p>
              <a:r>
                <a:rPr lang="en-US" sz="1200" dirty="0"/>
                <a:t>image</a:t>
              </a:r>
            </a:p>
            <a:p>
              <a:r>
                <a:rPr lang="en-US" sz="1200" dirty="0"/>
                <a:t>stemming</a:t>
              </a:r>
            </a:p>
            <a:p>
              <a:r>
                <a:rPr lang="en-US" sz="1200" dirty="0"/>
                <a:t>private </a:t>
              </a:r>
              <a:r>
                <a:rPr lang="en-US" sz="1200" dirty="0" err="1"/>
                <a:t>jn</a:t>
              </a:r>
              <a:endParaRPr lang="en-US" sz="1200" dirty="0"/>
            </a:p>
            <a:p>
              <a:r>
                <a:rPr lang="en-US" sz="1200" dirty="0"/>
                <a:t>shuffle </a:t>
              </a:r>
              <a:r>
                <a:rPr lang="en-US" sz="1200" dirty="0" err="1"/>
                <a:t>jn</a:t>
              </a:r>
              <a:endParaRPr lang="en-US" sz="1200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4DDAD15-12AC-8DEF-2213-6E0326694418}"/>
                </a:ext>
              </a:extLst>
            </p:cNvPr>
            <p:cNvSpPr/>
            <p:nvPr/>
          </p:nvSpPr>
          <p:spPr>
            <a:xfrm>
              <a:off x="9449940" y="516651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E4A4A5A-11B9-74B2-1AC4-B9D04BC87F20}"/>
                </a:ext>
              </a:extLst>
            </p:cNvPr>
            <p:cNvSpPr/>
            <p:nvPr/>
          </p:nvSpPr>
          <p:spPr>
            <a:xfrm>
              <a:off x="5913006" y="514153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54C633A-F914-A49B-D465-456177BA0621}"/>
                </a:ext>
              </a:extLst>
            </p:cNvPr>
            <p:cNvSpPr/>
            <p:nvPr/>
          </p:nvSpPr>
          <p:spPr>
            <a:xfrm>
              <a:off x="6876335" y="4856468"/>
              <a:ext cx="1259474" cy="1090557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61A7D1B-8661-6DA2-635D-C060D736A80F}"/>
                </a:ext>
              </a:extLst>
            </p:cNvPr>
            <p:cNvSpPr txBox="1"/>
            <p:nvPr/>
          </p:nvSpPr>
          <p:spPr>
            <a:xfrm>
              <a:off x="6876335" y="4810181"/>
              <a:ext cx="1188774" cy="4202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/>
                <a:t>SONGS</a:t>
              </a:r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A0F691A-EA5A-7C87-FC91-89D37DE32D26}"/>
                </a:ext>
              </a:extLst>
            </p:cNvPr>
            <p:cNvSpPr/>
            <p:nvPr/>
          </p:nvSpPr>
          <p:spPr>
            <a:xfrm>
              <a:off x="6945132" y="52663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09E2A9BD-659B-D680-B635-2FEC75837D40}"/>
                </a:ext>
              </a:extLst>
            </p:cNvPr>
            <p:cNvSpPr/>
            <p:nvPr/>
          </p:nvSpPr>
          <p:spPr>
            <a:xfrm>
              <a:off x="6924995" y="526630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65553EA-6727-2858-BE1E-9924B2A5B141}"/>
                </a:ext>
              </a:extLst>
            </p:cNvPr>
            <p:cNvSpPr txBox="1"/>
            <p:nvPr/>
          </p:nvSpPr>
          <p:spPr>
            <a:xfrm>
              <a:off x="6994807" y="5266303"/>
              <a:ext cx="808244" cy="8023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err="1"/>
                <a:t>titel</a:t>
              </a:r>
              <a:endParaRPr lang="en-US" sz="1200" dirty="0"/>
            </a:p>
            <a:p>
              <a:r>
                <a:rPr lang="en-US" sz="1200" dirty="0" err="1"/>
                <a:t>lengte</a:t>
              </a:r>
              <a:endParaRPr lang="en-US" sz="1200" dirty="0"/>
            </a:p>
            <a:p>
              <a:endParaRPr lang="en-US" sz="1200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5A66FED-B180-8F8B-B35D-9B5231BF0AE4}"/>
                </a:ext>
              </a:extLst>
            </p:cNvPr>
            <p:cNvSpPr/>
            <p:nvPr/>
          </p:nvSpPr>
          <p:spPr>
            <a:xfrm>
              <a:off x="6903518" y="516651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4EFE964-07F9-462E-6436-CABF6794FF5D}"/>
                </a:ext>
              </a:extLst>
            </p:cNvPr>
            <p:cNvSpPr/>
            <p:nvPr/>
          </p:nvSpPr>
          <p:spPr>
            <a:xfrm>
              <a:off x="11126296" y="52150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3" name="Connector: Elbow 32">
              <a:extLst>
                <a:ext uri="{FF2B5EF4-FFF2-40B4-BE49-F238E27FC236}">
                  <a16:creationId xmlns:a16="http://schemas.microsoft.com/office/drawing/2014/main" id="{ED04B8B5-51D6-012A-6A6A-C7D04873A6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15845" y="5237827"/>
              <a:ext cx="1060489" cy="217721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E0C201BE-FFF3-168D-01E1-D45ED6872635}"/>
                </a:ext>
              </a:extLst>
            </p:cNvPr>
            <p:cNvCxnSpPr>
              <a:cxnSpLocks/>
              <a:stCxn id="26" idx="3"/>
            </p:cNvCxnSpPr>
            <p:nvPr/>
          </p:nvCxnSpPr>
          <p:spPr>
            <a:xfrm flipV="1">
              <a:off x="8135809" y="5141538"/>
              <a:ext cx="1314131" cy="260209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3CCE9F83-EE99-9726-7533-F8E233453916}"/>
              </a:ext>
            </a:extLst>
          </p:cNvPr>
          <p:cNvSpPr/>
          <p:nvPr/>
        </p:nvSpPr>
        <p:spPr>
          <a:xfrm>
            <a:off x="5893904" y="2249489"/>
            <a:ext cx="1570383" cy="444015"/>
          </a:xfrm>
          <a:prstGeom prst="rect">
            <a:avLst/>
          </a:prstGeom>
          <a:noFill/>
          <a:ln w="381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??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915C8DE-BDC8-E46D-21EC-56DD37434445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A3C5115-4C79-A48A-89A0-E1550D816D9D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6DA74123-6BEF-E5F3-B64E-AC7BD8E99CD4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1E0EDBF-B7E3-B89B-5FEE-6BBEF893E2B4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pic>
        <p:nvPicPr>
          <p:cNvPr id="12290" name="Picture 2" descr="Spotify - Music and Podcasts - Free download and install on Windows |  Microsoft Store">
            <a:extLst>
              <a:ext uri="{FF2B5EF4-FFF2-40B4-BE49-F238E27FC236}">
                <a16:creationId xmlns:a16="http://schemas.microsoft.com/office/drawing/2014/main" id="{5E6D3870-0212-1097-BEE8-864D071E61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836" y="3755687"/>
            <a:ext cx="263915" cy="28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44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7" grpId="0" animBg="1"/>
      <p:bldP spid="38" grpId="0" animBg="1"/>
      <p:bldP spid="39" grpId="0" animBg="1"/>
      <p:bldP spid="40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655" name="Rectangle 27654">
            <a:extLst>
              <a:ext uri="{FF2B5EF4-FFF2-40B4-BE49-F238E27FC236}">
                <a16:creationId xmlns:a16="http://schemas.microsoft.com/office/drawing/2014/main" id="{08BC803E-13F3-4DAB-B17C-BEB0076164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57" name="Rectangle 27656">
            <a:extLst>
              <a:ext uri="{FF2B5EF4-FFF2-40B4-BE49-F238E27FC236}">
                <a16:creationId xmlns:a16="http://schemas.microsoft.com/office/drawing/2014/main" id="{B8DDE571-E57F-4AB5-83C7-30EB5DDCC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2"/>
            <a:ext cx="12191996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D3B4B3-0442-C504-6EA1-482B0714D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5" y="603622"/>
            <a:ext cx="4282380" cy="1322944"/>
          </a:xfrm>
        </p:spPr>
        <p:txBody>
          <a:bodyPr>
            <a:normAutofit/>
          </a:bodyPr>
          <a:lstStyle/>
          <a:p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De oplossing van de </a:t>
            </a:r>
            <a:b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3700">
                <a:solidFill>
                  <a:schemeClr val="tx1">
                    <a:lumMod val="85000"/>
                    <a:lumOff val="15000"/>
                  </a:schemeClr>
                </a:solidFill>
              </a:rPr>
              <a:t>Kerst Kwiz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CB1442-AA14-C42C-3342-5AF68812C3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2207977"/>
            <a:ext cx="3968365" cy="4046401"/>
          </a:xfrm>
        </p:spPr>
        <p:txBody>
          <a:bodyPr>
            <a:normAutofit lnSpcReduction="10000"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Neem alle letters</a:t>
            </a: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ze in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omgekeerde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volgorde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spaties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tussen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tot er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zinnige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tekst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ontstaat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Als je de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oplossing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hebt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</a:t>
            </a:r>
          </a:p>
          <a:p>
            <a:pPr lvl="1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Schrijf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deze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tekst op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papier of op het scherm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Steek je hand op (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en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zeg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nog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niets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pPr lvl="1"/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Hint: de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oplossing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bestaat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uit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zes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woorden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7650" name="Picture 2" descr="How to Write a Fiction Book Proposal – Editor Says">
            <a:extLst>
              <a:ext uri="{FF2B5EF4-FFF2-40B4-BE49-F238E27FC236}">
                <a16:creationId xmlns:a16="http://schemas.microsoft.com/office/drawing/2014/main" id="{ABFBB77D-DE60-2598-29F2-44A6F9F09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3" r="3" b="3"/>
          <a:stretch/>
        </p:blipFill>
        <p:spPr bwMode="auto">
          <a:xfrm>
            <a:off x="5702185" y="1"/>
            <a:ext cx="6489823" cy="3429002"/>
          </a:xfrm>
          <a:custGeom>
            <a:avLst/>
            <a:gdLst/>
            <a:ahLst/>
            <a:cxnLst/>
            <a:rect l="l" t="t" r="r" b="b"/>
            <a:pathLst>
              <a:path w="6489823" h="3421047">
                <a:moveTo>
                  <a:pt x="383239" y="0"/>
                </a:moveTo>
                <a:lnTo>
                  <a:pt x="6489823" y="0"/>
                </a:lnTo>
                <a:lnTo>
                  <a:pt x="6489823" y="3421047"/>
                </a:lnTo>
                <a:lnTo>
                  <a:pt x="0" y="3421047"/>
                </a:lnTo>
                <a:lnTo>
                  <a:pt x="10162" y="3368785"/>
                </a:lnTo>
                <a:cubicBezTo>
                  <a:pt x="15448" y="3346584"/>
                  <a:pt x="22094" y="3323293"/>
                  <a:pt x="30699" y="3298569"/>
                </a:cubicBezTo>
                <a:cubicBezTo>
                  <a:pt x="41150" y="3275988"/>
                  <a:pt x="42443" y="3246652"/>
                  <a:pt x="33589" y="3233050"/>
                </a:cubicBezTo>
                <a:cubicBezTo>
                  <a:pt x="32065" y="3230708"/>
                  <a:pt x="30291" y="3228932"/>
                  <a:pt x="28325" y="3227777"/>
                </a:cubicBezTo>
                <a:cubicBezTo>
                  <a:pt x="30678" y="3188484"/>
                  <a:pt x="72205" y="3103624"/>
                  <a:pt x="73382" y="3050568"/>
                </a:cubicBezTo>
                <a:cubicBezTo>
                  <a:pt x="69165" y="3022639"/>
                  <a:pt x="68605" y="2960322"/>
                  <a:pt x="84953" y="2920501"/>
                </a:cubicBezTo>
                <a:cubicBezTo>
                  <a:pt x="69327" y="2932298"/>
                  <a:pt x="121103" y="2664904"/>
                  <a:pt x="109217" y="2657859"/>
                </a:cubicBezTo>
                <a:cubicBezTo>
                  <a:pt x="110075" y="2597031"/>
                  <a:pt x="138136" y="2522558"/>
                  <a:pt x="139777" y="2464312"/>
                </a:cubicBezTo>
                <a:cubicBezTo>
                  <a:pt x="141801" y="2450201"/>
                  <a:pt x="199861" y="2246813"/>
                  <a:pt x="198683" y="2236608"/>
                </a:cubicBezTo>
                <a:lnTo>
                  <a:pt x="283684" y="1924542"/>
                </a:lnTo>
                <a:cubicBezTo>
                  <a:pt x="313071" y="1811100"/>
                  <a:pt x="307196" y="1868801"/>
                  <a:pt x="336583" y="1755359"/>
                </a:cubicBezTo>
                <a:cubicBezTo>
                  <a:pt x="383246" y="1573239"/>
                  <a:pt x="363875" y="1577802"/>
                  <a:pt x="409119" y="1401207"/>
                </a:cubicBezTo>
                <a:cubicBezTo>
                  <a:pt x="428998" y="1329345"/>
                  <a:pt x="403240" y="1279669"/>
                  <a:pt x="421957" y="1175450"/>
                </a:cubicBezTo>
                <a:cubicBezTo>
                  <a:pt x="442602" y="1107577"/>
                  <a:pt x="340683" y="794854"/>
                  <a:pt x="369233" y="688836"/>
                </a:cubicBezTo>
                <a:cubicBezTo>
                  <a:pt x="378440" y="610640"/>
                  <a:pt x="331945" y="587322"/>
                  <a:pt x="346155" y="513896"/>
                </a:cubicBezTo>
                <a:cubicBezTo>
                  <a:pt x="351974" y="496939"/>
                  <a:pt x="362179" y="406394"/>
                  <a:pt x="344911" y="393010"/>
                </a:cubicBezTo>
                <a:cubicBezTo>
                  <a:pt x="389436" y="301493"/>
                  <a:pt x="356186" y="264408"/>
                  <a:pt x="369960" y="232042"/>
                </a:cubicBezTo>
                <a:cubicBezTo>
                  <a:pt x="394611" y="153791"/>
                  <a:pt x="372056" y="165633"/>
                  <a:pt x="392742" y="72037"/>
                </a:cubicBezTo>
                <a:cubicBezTo>
                  <a:pt x="398537" y="53819"/>
                  <a:pt x="397997" y="38693"/>
                  <a:pt x="394525" y="254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Let's Start the Quiz!">
            <a:extLst>
              <a:ext uri="{FF2B5EF4-FFF2-40B4-BE49-F238E27FC236}">
                <a16:creationId xmlns:a16="http://schemas.microsoft.com/office/drawing/2014/main" id="{51060D2E-018B-CA1A-6593-9D5ED880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4468"/>
          <a:stretch/>
        </p:blipFill>
        <p:spPr bwMode="auto">
          <a:xfrm>
            <a:off x="5419420" y="3429000"/>
            <a:ext cx="6772580" cy="3429000"/>
          </a:xfrm>
          <a:custGeom>
            <a:avLst/>
            <a:gdLst/>
            <a:ahLst/>
            <a:cxnLst/>
            <a:rect l="l" t="t" r="r" b="b"/>
            <a:pathLst>
              <a:path w="6772580" h="3429000">
                <a:moveTo>
                  <a:pt x="271594" y="0"/>
                </a:moveTo>
                <a:lnTo>
                  <a:pt x="6772580" y="0"/>
                </a:lnTo>
                <a:lnTo>
                  <a:pt x="6772580" y="3429000"/>
                </a:lnTo>
                <a:lnTo>
                  <a:pt x="8976" y="3429000"/>
                </a:lnTo>
                <a:lnTo>
                  <a:pt x="7894" y="3419403"/>
                </a:lnTo>
                <a:cubicBezTo>
                  <a:pt x="2772" y="3402540"/>
                  <a:pt x="-7409" y="3393117"/>
                  <a:pt x="8790" y="3369074"/>
                </a:cubicBezTo>
                <a:cubicBezTo>
                  <a:pt x="18674" y="3308209"/>
                  <a:pt x="52540" y="3147708"/>
                  <a:pt x="69466" y="3074368"/>
                </a:cubicBezTo>
                <a:cubicBezTo>
                  <a:pt x="86170" y="2985158"/>
                  <a:pt x="141939" y="2988106"/>
                  <a:pt x="138108" y="2937087"/>
                </a:cubicBezTo>
                <a:lnTo>
                  <a:pt x="159153" y="2788751"/>
                </a:lnTo>
                <a:cubicBezTo>
                  <a:pt x="164508" y="2771521"/>
                  <a:pt x="169861" y="2754291"/>
                  <a:pt x="175215" y="2737061"/>
                </a:cubicBezTo>
                <a:lnTo>
                  <a:pt x="178713" y="2662493"/>
                </a:lnTo>
                <a:cubicBezTo>
                  <a:pt x="182744" y="2662176"/>
                  <a:pt x="175495" y="2610710"/>
                  <a:pt x="177952" y="2608178"/>
                </a:cubicBezTo>
                <a:lnTo>
                  <a:pt x="200637" y="2557490"/>
                </a:lnTo>
                <a:lnTo>
                  <a:pt x="210272" y="2500823"/>
                </a:lnTo>
                <a:cubicBezTo>
                  <a:pt x="210821" y="2477149"/>
                  <a:pt x="233533" y="2498323"/>
                  <a:pt x="235189" y="2456370"/>
                </a:cubicBezTo>
                <a:cubicBezTo>
                  <a:pt x="241238" y="2390087"/>
                  <a:pt x="270663" y="2342381"/>
                  <a:pt x="270108" y="2307778"/>
                </a:cubicBezTo>
                <a:cubicBezTo>
                  <a:pt x="279775" y="2252634"/>
                  <a:pt x="274008" y="2281735"/>
                  <a:pt x="270232" y="2227103"/>
                </a:cubicBezTo>
                <a:cubicBezTo>
                  <a:pt x="277898" y="2187203"/>
                  <a:pt x="273018" y="2179895"/>
                  <a:pt x="278972" y="2138456"/>
                </a:cubicBezTo>
                <a:cubicBezTo>
                  <a:pt x="286874" y="2113373"/>
                  <a:pt x="293454" y="2098825"/>
                  <a:pt x="284204" y="2092747"/>
                </a:cubicBezTo>
                <a:cubicBezTo>
                  <a:pt x="285267" y="2080110"/>
                  <a:pt x="308510" y="2021121"/>
                  <a:pt x="306856" y="2003128"/>
                </a:cubicBezTo>
                <a:lnTo>
                  <a:pt x="296216" y="1944367"/>
                </a:lnTo>
                <a:lnTo>
                  <a:pt x="316030" y="1836128"/>
                </a:lnTo>
                <a:cubicBezTo>
                  <a:pt x="300726" y="1810623"/>
                  <a:pt x="342411" y="1768654"/>
                  <a:pt x="329496" y="1735241"/>
                </a:cubicBezTo>
                <a:cubicBezTo>
                  <a:pt x="331336" y="1711720"/>
                  <a:pt x="339485" y="1722162"/>
                  <a:pt x="343347" y="1679383"/>
                </a:cubicBezTo>
                <a:cubicBezTo>
                  <a:pt x="349669" y="1616089"/>
                  <a:pt x="356013" y="1614119"/>
                  <a:pt x="360800" y="1554542"/>
                </a:cubicBezTo>
                <a:cubicBezTo>
                  <a:pt x="361799" y="1491472"/>
                  <a:pt x="380405" y="1496141"/>
                  <a:pt x="377978" y="1470595"/>
                </a:cubicBezTo>
                <a:cubicBezTo>
                  <a:pt x="371480" y="1445071"/>
                  <a:pt x="407310" y="1366942"/>
                  <a:pt x="396801" y="1354553"/>
                </a:cubicBezTo>
                <a:cubicBezTo>
                  <a:pt x="387984" y="1324635"/>
                  <a:pt x="389939" y="1306198"/>
                  <a:pt x="378799" y="1292983"/>
                </a:cubicBezTo>
                <a:cubicBezTo>
                  <a:pt x="368230" y="1254082"/>
                  <a:pt x="380918" y="1242866"/>
                  <a:pt x="362697" y="1241293"/>
                </a:cubicBezTo>
                <a:lnTo>
                  <a:pt x="339388" y="1147085"/>
                </a:lnTo>
                <a:cubicBezTo>
                  <a:pt x="350485" y="1118433"/>
                  <a:pt x="353159" y="1072754"/>
                  <a:pt x="339952" y="1071934"/>
                </a:cubicBezTo>
                <a:cubicBezTo>
                  <a:pt x="327895" y="1004911"/>
                  <a:pt x="358371" y="924985"/>
                  <a:pt x="347188" y="889800"/>
                </a:cubicBezTo>
                <a:cubicBezTo>
                  <a:pt x="334220" y="804597"/>
                  <a:pt x="342717" y="786582"/>
                  <a:pt x="338803" y="749936"/>
                </a:cubicBezTo>
                <a:cubicBezTo>
                  <a:pt x="334890" y="713292"/>
                  <a:pt x="337271" y="707557"/>
                  <a:pt x="323706" y="669931"/>
                </a:cubicBezTo>
                <a:lnTo>
                  <a:pt x="313326" y="559992"/>
                </a:lnTo>
                <a:cubicBezTo>
                  <a:pt x="314747" y="543769"/>
                  <a:pt x="268004" y="450294"/>
                  <a:pt x="272650" y="451529"/>
                </a:cubicBezTo>
                <a:lnTo>
                  <a:pt x="256593" y="392499"/>
                </a:lnTo>
                <a:cubicBezTo>
                  <a:pt x="276778" y="343341"/>
                  <a:pt x="246535" y="361906"/>
                  <a:pt x="249583" y="321981"/>
                </a:cubicBezTo>
                <a:cubicBezTo>
                  <a:pt x="256450" y="297359"/>
                  <a:pt x="256557" y="284789"/>
                  <a:pt x="245172" y="280016"/>
                </a:cubicBezTo>
                <a:cubicBezTo>
                  <a:pt x="279102" y="164139"/>
                  <a:pt x="241674" y="235649"/>
                  <a:pt x="249784" y="152538"/>
                </a:cubicBezTo>
                <a:cubicBezTo>
                  <a:pt x="254846" y="115053"/>
                  <a:pt x="258144" y="77317"/>
                  <a:pt x="264479" y="3659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1680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B7FA3287-575D-2661-8C83-D3FF2FA5948F}"/>
              </a:ext>
            </a:extLst>
          </p:cNvPr>
          <p:cNvSpPr/>
          <p:nvPr/>
        </p:nvSpPr>
        <p:spPr>
          <a:xfrm>
            <a:off x="975360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3C86420-2CAA-3371-2E19-73676550267E}"/>
              </a:ext>
            </a:extLst>
          </p:cNvPr>
          <p:cNvSpPr/>
          <p:nvPr/>
        </p:nvSpPr>
        <p:spPr>
          <a:xfrm>
            <a:off x="1890684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6C7646D-1B70-7907-6607-C12CDCEC1581}"/>
              </a:ext>
            </a:extLst>
          </p:cNvPr>
          <p:cNvSpPr/>
          <p:nvPr/>
        </p:nvSpPr>
        <p:spPr>
          <a:xfrm>
            <a:off x="2806008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0A4184-8D59-A779-AA8A-7DED9CF0FF16}"/>
              </a:ext>
            </a:extLst>
          </p:cNvPr>
          <p:cNvSpPr/>
          <p:nvPr/>
        </p:nvSpPr>
        <p:spPr>
          <a:xfrm>
            <a:off x="3721332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3880EF3-D57F-EACC-5867-E2937C241C6B}"/>
              </a:ext>
            </a:extLst>
          </p:cNvPr>
          <p:cNvSpPr/>
          <p:nvPr/>
        </p:nvSpPr>
        <p:spPr>
          <a:xfrm>
            <a:off x="4636656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3210243-AD0C-D0DF-B101-13930AE75B42}"/>
              </a:ext>
            </a:extLst>
          </p:cNvPr>
          <p:cNvSpPr/>
          <p:nvPr/>
        </p:nvSpPr>
        <p:spPr>
          <a:xfrm>
            <a:off x="5551980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155B24B-13AD-1255-AE34-A31A8E9319AB}"/>
              </a:ext>
            </a:extLst>
          </p:cNvPr>
          <p:cNvSpPr/>
          <p:nvPr/>
        </p:nvSpPr>
        <p:spPr>
          <a:xfrm>
            <a:off x="6467304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9F396C5-C8E6-32FE-A0CA-BB0E8F01A230}"/>
              </a:ext>
            </a:extLst>
          </p:cNvPr>
          <p:cNvSpPr/>
          <p:nvPr/>
        </p:nvSpPr>
        <p:spPr>
          <a:xfrm>
            <a:off x="7382628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0E19582-6F99-61CC-171A-D2F25C8DC436}"/>
              </a:ext>
            </a:extLst>
          </p:cNvPr>
          <p:cNvSpPr/>
          <p:nvPr/>
        </p:nvSpPr>
        <p:spPr>
          <a:xfrm>
            <a:off x="8297952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47FCB87-7AD3-8EE1-6DE6-804AF18A0CB6}"/>
              </a:ext>
            </a:extLst>
          </p:cNvPr>
          <p:cNvSpPr/>
          <p:nvPr/>
        </p:nvSpPr>
        <p:spPr>
          <a:xfrm>
            <a:off x="9213276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DFA62069-3EDD-F0B8-78EC-ED7E69BF09C8}"/>
              </a:ext>
            </a:extLst>
          </p:cNvPr>
          <p:cNvSpPr/>
          <p:nvPr/>
        </p:nvSpPr>
        <p:spPr>
          <a:xfrm>
            <a:off x="10128600" y="4003042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45A8B54-7DC6-DB76-2D1E-C4A11AA0E878}"/>
              </a:ext>
            </a:extLst>
          </p:cNvPr>
          <p:cNvSpPr/>
          <p:nvPr/>
        </p:nvSpPr>
        <p:spPr>
          <a:xfrm>
            <a:off x="975360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F54BB4F-09F5-0646-C3CF-27AFCB689ACC}"/>
              </a:ext>
            </a:extLst>
          </p:cNvPr>
          <p:cNvSpPr/>
          <p:nvPr/>
        </p:nvSpPr>
        <p:spPr>
          <a:xfrm>
            <a:off x="1890684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B22CB73-CDEF-009E-E9C4-F92E580FF335}"/>
              </a:ext>
            </a:extLst>
          </p:cNvPr>
          <p:cNvSpPr/>
          <p:nvPr/>
        </p:nvSpPr>
        <p:spPr>
          <a:xfrm>
            <a:off x="2806008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082D91F-A14E-0907-4F76-E7508217F05A}"/>
              </a:ext>
            </a:extLst>
          </p:cNvPr>
          <p:cNvSpPr/>
          <p:nvPr/>
        </p:nvSpPr>
        <p:spPr>
          <a:xfrm>
            <a:off x="3721332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1BDFDAA-44BC-3561-F9FE-EC0DCEFD6FF0}"/>
              </a:ext>
            </a:extLst>
          </p:cNvPr>
          <p:cNvSpPr/>
          <p:nvPr/>
        </p:nvSpPr>
        <p:spPr>
          <a:xfrm>
            <a:off x="4636656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x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4C504E3-E8C1-1A65-7C9A-FAB3D6C026A9}"/>
              </a:ext>
            </a:extLst>
          </p:cNvPr>
          <p:cNvSpPr/>
          <p:nvPr/>
        </p:nvSpPr>
        <p:spPr>
          <a:xfrm>
            <a:off x="5551980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7CAA93A-A11D-C595-3680-CAE78B8E5CDB}"/>
              </a:ext>
            </a:extLst>
          </p:cNvPr>
          <p:cNvSpPr/>
          <p:nvPr/>
        </p:nvSpPr>
        <p:spPr>
          <a:xfrm>
            <a:off x="6467304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FE40787-2F42-2E47-6692-15FCBE40EE33}"/>
              </a:ext>
            </a:extLst>
          </p:cNvPr>
          <p:cNvSpPr/>
          <p:nvPr/>
        </p:nvSpPr>
        <p:spPr>
          <a:xfrm>
            <a:off x="7382628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3462D6B-D644-6740-30D0-B36D8A2A8A15}"/>
              </a:ext>
            </a:extLst>
          </p:cNvPr>
          <p:cNvSpPr/>
          <p:nvPr/>
        </p:nvSpPr>
        <p:spPr>
          <a:xfrm>
            <a:off x="8297952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3F5636-836E-A0F4-C98D-D54B585B9C1D}"/>
              </a:ext>
            </a:extLst>
          </p:cNvPr>
          <p:cNvSpPr/>
          <p:nvPr/>
        </p:nvSpPr>
        <p:spPr>
          <a:xfrm>
            <a:off x="9213276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D6FE60F-900E-E304-DDD1-481429244656}"/>
              </a:ext>
            </a:extLst>
          </p:cNvPr>
          <p:cNvSpPr/>
          <p:nvPr/>
        </p:nvSpPr>
        <p:spPr>
          <a:xfrm>
            <a:off x="10128600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955DEA7-25D4-34B8-FC7F-98D8689E0767}"/>
              </a:ext>
            </a:extLst>
          </p:cNvPr>
          <p:cNvSpPr/>
          <p:nvPr/>
        </p:nvSpPr>
        <p:spPr>
          <a:xfrm>
            <a:off x="11043920" y="1844040"/>
            <a:ext cx="711200" cy="66040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F599B9-3B9B-6897-87F3-0BECF8A0E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Hints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9EC32D2-72A9-50BE-399A-F946815637A8}"/>
              </a:ext>
            </a:extLst>
          </p:cNvPr>
          <p:cNvSpPr/>
          <p:nvPr/>
        </p:nvSpPr>
        <p:spPr>
          <a:xfrm>
            <a:off x="975360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89A3D9A-D88E-4193-6819-1DD11A877320}"/>
              </a:ext>
            </a:extLst>
          </p:cNvPr>
          <p:cNvSpPr/>
          <p:nvPr/>
        </p:nvSpPr>
        <p:spPr>
          <a:xfrm>
            <a:off x="1890684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EEDE720-0CE1-F598-A3B4-4B345E654D87}"/>
              </a:ext>
            </a:extLst>
          </p:cNvPr>
          <p:cNvSpPr/>
          <p:nvPr/>
        </p:nvSpPr>
        <p:spPr>
          <a:xfrm>
            <a:off x="2806008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09E4A79-0F1F-9872-9B4F-D7424B2F6D77}"/>
              </a:ext>
            </a:extLst>
          </p:cNvPr>
          <p:cNvSpPr/>
          <p:nvPr/>
        </p:nvSpPr>
        <p:spPr>
          <a:xfrm>
            <a:off x="3721332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4200492-5EA4-9A57-56F6-E00667EFD450}"/>
              </a:ext>
            </a:extLst>
          </p:cNvPr>
          <p:cNvSpPr/>
          <p:nvPr/>
        </p:nvSpPr>
        <p:spPr>
          <a:xfrm>
            <a:off x="4636656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029291-8423-4950-E250-28338DD83802}"/>
              </a:ext>
            </a:extLst>
          </p:cNvPr>
          <p:cNvSpPr/>
          <p:nvPr/>
        </p:nvSpPr>
        <p:spPr>
          <a:xfrm>
            <a:off x="5551980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901E521-2423-B444-D62B-D6112E3A4F88}"/>
              </a:ext>
            </a:extLst>
          </p:cNvPr>
          <p:cNvSpPr/>
          <p:nvPr/>
        </p:nvSpPr>
        <p:spPr>
          <a:xfrm>
            <a:off x="6467304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3949F97-5313-22B8-4E29-FBCC70918C83}"/>
              </a:ext>
            </a:extLst>
          </p:cNvPr>
          <p:cNvSpPr/>
          <p:nvPr/>
        </p:nvSpPr>
        <p:spPr>
          <a:xfrm>
            <a:off x="7382628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7B2AACE-58BA-BBDF-27D6-5D9BAD570998}"/>
              </a:ext>
            </a:extLst>
          </p:cNvPr>
          <p:cNvSpPr/>
          <p:nvPr/>
        </p:nvSpPr>
        <p:spPr>
          <a:xfrm>
            <a:off x="8297952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EC3A63-C344-562B-D222-2FDBC259BE9C}"/>
              </a:ext>
            </a:extLst>
          </p:cNvPr>
          <p:cNvSpPr/>
          <p:nvPr/>
        </p:nvSpPr>
        <p:spPr>
          <a:xfrm>
            <a:off x="9213276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42E58C1-E75B-E2C2-3C52-B707604D7B0F}"/>
              </a:ext>
            </a:extLst>
          </p:cNvPr>
          <p:cNvSpPr/>
          <p:nvPr/>
        </p:nvSpPr>
        <p:spPr>
          <a:xfrm>
            <a:off x="10128600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91D418-0671-224C-F117-99E9601AE428}"/>
              </a:ext>
            </a:extLst>
          </p:cNvPr>
          <p:cNvSpPr/>
          <p:nvPr/>
        </p:nvSpPr>
        <p:spPr>
          <a:xfrm>
            <a:off x="11043920" y="1859280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EA97E7F-0C1E-F362-1A8D-8557D19DA26A}"/>
              </a:ext>
            </a:extLst>
          </p:cNvPr>
          <p:cNvSpPr/>
          <p:nvPr/>
        </p:nvSpPr>
        <p:spPr>
          <a:xfrm>
            <a:off x="975360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9D1B6C-40E2-0C46-91BE-9BC6A879A3F1}"/>
              </a:ext>
            </a:extLst>
          </p:cNvPr>
          <p:cNvSpPr/>
          <p:nvPr/>
        </p:nvSpPr>
        <p:spPr>
          <a:xfrm>
            <a:off x="1890684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36A3B96-65E3-118D-38AB-21151BF79593}"/>
              </a:ext>
            </a:extLst>
          </p:cNvPr>
          <p:cNvSpPr/>
          <p:nvPr/>
        </p:nvSpPr>
        <p:spPr>
          <a:xfrm>
            <a:off x="2806008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DBC7D2-AD83-673D-AC49-0F64749AC6B8}"/>
              </a:ext>
            </a:extLst>
          </p:cNvPr>
          <p:cNvSpPr/>
          <p:nvPr/>
        </p:nvSpPr>
        <p:spPr>
          <a:xfrm>
            <a:off x="3721332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8A394FD-5C23-97B0-534C-D5190E9BF11C}"/>
              </a:ext>
            </a:extLst>
          </p:cNvPr>
          <p:cNvSpPr/>
          <p:nvPr/>
        </p:nvSpPr>
        <p:spPr>
          <a:xfrm>
            <a:off x="4636656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82D4E7-D299-031F-C01A-EC43131A8E4D}"/>
              </a:ext>
            </a:extLst>
          </p:cNvPr>
          <p:cNvSpPr/>
          <p:nvPr/>
        </p:nvSpPr>
        <p:spPr>
          <a:xfrm>
            <a:off x="5551980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883AA4C-3193-3D62-1701-4C4E45AF4DC6}"/>
              </a:ext>
            </a:extLst>
          </p:cNvPr>
          <p:cNvSpPr/>
          <p:nvPr/>
        </p:nvSpPr>
        <p:spPr>
          <a:xfrm>
            <a:off x="6467304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D9A8F00-2365-6FCD-1709-8495B810B9DD}"/>
              </a:ext>
            </a:extLst>
          </p:cNvPr>
          <p:cNvSpPr/>
          <p:nvPr/>
        </p:nvSpPr>
        <p:spPr>
          <a:xfrm>
            <a:off x="7382628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FF023E9-7773-D25B-F36B-4CC050BD616D}"/>
              </a:ext>
            </a:extLst>
          </p:cNvPr>
          <p:cNvSpPr/>
          <p:nvPr/>
        </p:nvSpPr>
        <p:spPr>
          <a:xfrm>
            <a:off x="8297952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EB28381-721B-1147-724E-AFF3985177E0}"/>
              </a:ext>
            </a:extLst>
          </p:cNvPr>
          <p:cNvSpPr/>
          <p:nvPr/>
        </p:nvSpPr>
        <p:spPr>
          <a:xfrm>
            <a:off x="9213276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8DC913-5AB3-3E65-91C7-EE2F7829AAFD}"/>
              </a:ext>
            </a:extLst>
          </p:cNvPr>
          <p:cNvSpPr/>
          <p:nvPr/>
        </p:nvSpPr>
        <p:spPr>
          <a:xfrm>
            <a:off x="10128600" y="4008121"/>
            <a:ext cx="711200" cy="660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E2820C0-73DE-6D10-72C3-BA52F0990533}"/>
              </a:ext>
            </a:extLst>
          </p:cNvPr>
          <p:cNvSpPr txBox="1"/>
          <p:nvPr/>
        </p:nvSpPr>
        <p:spPr>
          <a:xfrm>
            <a:off x="1176911" y="15288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86A91ED-5816-0CE3-1989-0F02EDAB73E7}"/>
              </a:ext>
            </a:extLst>
          </p:cNvPr>
          <p:cNvSpPr txBox="1"/>
          <p:nvPr/>
        </p:nvSpPr>
        <p:spPr>
          <a:xfrm>
            <a:off x="10260676" y="36692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23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0F7DDE8-2CE5-6A7E-B728-FA5B04D58937}"/>
              </a:ext>
            </a:extLst>
          </p:cNvPr>
          <p:cNvSpPr txBox="1"/>
          <p:nvPr/>
        </p:nvSpPr>
        <p:spPr>
          <a:xfrm>
            <a:off x="5746438" y="1528882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BDC3C08-AA2B-5213-6267-37051EAD86C3}"/>
              </a:ext>
            </a:extLst>
          </p:cNvPr>
          <p:cNvSpPr txBox="1"/>
          <p:nvPr/>
        </p:nvSpPr>
        <p:spPr>
          <a:xfrm>
            <a:off x="9345950" y="1528882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1F91C05-BFFA-1375-08E4-CAD1E64F1FB1}"/>
              </a:ext>
            </a:extLst>
          </p:cNvPr>
          <p:cNvSpPr txBox="1"/>
          <p:nvPr/>
        </p:nvSpPr>
        <p:spPr>
          <a:xfrm>
            <a:off x="1075292" y="36692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60C00DDC-EDCC-18D9-DCEB-10A4DA5F324D}"/>
              </a:ext>
            </a:extLst>
          </p:cNvPr>
          <p:cNvSpPr txBox="1"/>
          <p:nvPr/>
        </p:nvSpPr>
        <p:spPr>
          <a:xfrm>
            <a:off x="5699846" y="3669268"/>
            <a:ext cx="431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5706904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75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5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9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250"/>
                            </p:stCondLst>
                            <p:childTnLst>
                              <p:par>
                                <p:cTn id="33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0"/>
                            </p:stCondLst>
                            <p:childTnLst>
                              <p:par>
                                <p:cTn id="3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6000"/>
                            </p:stCondLst>
                            <p:childTnLst>
                              <p:par>
                                <p:cTn id="41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3750"/>
                            </p:stCondLst>
                            <p:childTnLst>
                              <p:par>
                                <p:cTn id="4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4750"/>
                            </p:stCondLst>
                            <p:childTnLst>
                              <p:par>
                                <p:cTn id="49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2500"/>
                            </p:stCondLst>
                            <p:childTnLst>
                              <p:par>
                                <p:cTn id="5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3500"/>
                            </p:stCondLst>
                            <p:childTnLst>
                              <p:par>
                                <p:cTn id="57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250"/>
                            </p:stCondLst>
                            <p:childTnLst>
                              <p:par>
                                <p:cTn id="6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250"/>
                            </p:stCondLst>
                            <p:childTnLst>
                              <p:par>
                                <p:cTn id="65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0"/>
                            </p:stCondLst>
                            <p:childTnLst>
                              <p:par>
                                <p:cTn id="69" presetID="10" presetClass="exit" presetSubtype="0" fill="hold" grpId="0" nodeType="afterEffect">
                                  <p:stCondLst>
                                    <p:cond delay="6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8" grpId="0" animBg="1"/>
      <p:bldP spid="20" grpId="0" animBg="1"/>
      <p:bldP spid="22" grpId="0" animBg="1"/>
      <p:bldP spid="24" grpId="0" animBg="1"/>
      <p:bldP spid="25" grpId="0" animBg="1"/>
      <p:bldP spid="2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3"/>
          <a:stretch/>
        </p:blipFill>
        <p:spPr bwMode="auto">
          <a:xfrm>
            <a:off x="2663687" y="-758678"/>
            <a:ext cx="9227682" cy="8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06E8E2FE-3931-EE81-EADF-358EA6CA64AD}"/>
              </a:ext>
            </a:extLst>
          </p:cNvPr>
          <p:cNvSpPr/>
          <p:nvPr/>
        </p:nvSpPr>
        <p:spPr>
          <a:xfrm>
            <a:off x="4260240" y="596900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4A307C1-5925-E852-DB0D-121F55849554}"/>
              </a:ext>
            </a:extLst>
          </p:cNvPr>
          <p:cNvSpPr/>
          <p:nvPr/>
        </p:nvSpPr>
        <p:spPr>
          <a:xfrm>
            <a:off x="4013858" y="5687666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794BE9B-0276-36AB-5102-092462F3E91F}"/>
              </a:ext>
            </a:extLst>
          </p:cNvPr>
          <p:cNvSpPr/>
          <p:nvPr/>
        </p:nvSpPr>
        <p:spPr>
          <a:xfrm>
            <a:off x="6096000" y="4860231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646A713-A556-54CE-6B20-3AAC64919300}"/>
              </a:ext>
            </a:extLst>
          </p:cNvPr>
          <p:cNvSpPr/>
          <p:nvPr/>
        </p:nvSpPr>
        <p:spPr>
          <a:xfrm>
            <a:off x="5363198" y="1546624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107A489-DDB3-24A0-BA6E-DC21DD5122E6}"/>
              </a:ext>
            </a:extLst>
          </p:cNvPr>
          <p:cNvSpPr/>
          <p:nvPr/>
        </p:nvSpPr>
        <p:spPr>
          <a:xfrm>
            <a:off x="7529784" y="3035300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B9FB8008-7308-C62C-FD31-14AAA45F2999}"/>
              </a:ext>
            </a:extLst>
          </p:cNvPr>
          <p:cNvSpPr/>
          <p:nvPr/>
        </p:nvSpPr>
        <p:spPr>
          <a:xfrm>
            <a:off x="9079184" y="1546624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6AEA944-BA49-E4F9-2199-A94AEC56EB70}"/>
              </a:ext>
            </a:extLst>
          </p:cNvPr>
          <p:cNvSpPr/>
          <p:nvPr/>
        </p:nvSpPr>
        <p:spPr>
          <a:xfrm>
            <a:off x="9250634" y="4975079"/>
            <a:ext cx="342900" cy="3937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96F0006-9A17-08CF-1FE1-EB0A68D8BA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319" y="990600"/>
            <a:ext cx="2870961" cy="5186363"/>
          </a:xfrm>
        </p:spPr>
        <p:txBody>
          <a:bodyPr>
            <a:normAutofit/>
          </a:bodyPr>
          <a:lstStyle/>
          <a:p>
            <a:r>
              <a:rPr lang="en-US" dirty="0"/>
              <a:t>Kan je </a:t>
            </a:r>
            <a:r>
              <a:rPr lang="en-US" dirty="0" err="1"/>
              <a:t>een</a:t>
            </a:r>
            <a:r>
              <a:rPr lang="en-US" dirty="0"/>
              <a:t> route </a:t>
            </a:r>
            <a:r>
              <a:rPr lang="en-US" dirty="0" err="1"/>
              <a:t>maken</a:t>
            </a:r>
            <a:r>
              <a:rPr lang="en-US" dirty="0"/>
              <a:t> die alle </a:t>
            </a:r>
            <a:r>
              <a:rPr lang="en-US" dirty="0" err="1"/>
              <a:t>zijdes</a:t>
            </a:r>
            <a:r>
              <a:rPr lang="en-US" dirty="0"/>
              <a:t> </a:t>
            </a:r>
            <a:r>
              <a:rPr lang="en-US" dirty="0" err="1"/>
              <a:t>precies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keer </a:t>
            </a:r>
            <a:r>
              <a:rPr lang="en-US" dirty="0" err="1"/>
              <a:t>aflegt</a:t>
            </a:r>
            <a:r>
              <a:rPr lang="en-US" dirty="0"/>
              <a:t>?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je mag </a:t>
            </a:r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kiezen</a:t>
            </a:r>
            <a:r>
              <a:rPr lang="en-US" dirty="0"/>
              <a:t> 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knoop</a:t>
            </a:r>
            <a:r>
              <a:rPr lang="en-US" dirty="0"/>
              <a:t> je start 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iedere </a:t>
            </a:r>
            <a:r>
              <a:rPr lang="en-US" dirty="0" err="1"/>
              <a:t>zijde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in </a:t>
            </a:r>
            <a:r>
              <a:rPr lang="en-US" dirty="0" err="1"/>
              <a:t>beide</a:t>
            </a:r>
            <a:r>
              <a:rPr lang="en-US" dirty="0"/>
              <a:t> </a:t>
            </a:r>
            <a:r>
              <a:rPr lang="en-US" dirty="0" err="1"/>
              <a:t>richtingen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afgelegd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727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AC75-DC91-ED7C-9083-70F794A1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goede</a:t>
            </a:r>
            <a:r>
              <a:rPr lang="en-US" dirty="0"/>
              <a:t> letters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FE36-C8D7-AADB-4D2F-867FC507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/>
              <a:t>nemaxetehraangewponemas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2990080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AC75-DC91-ED7C-9083-70F794A1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volgorde</a:t>
            </a:r>
            <a:r>
              <a:rPr lang="en-US" dirty="0"/>
              <a:t> van de </a:t>
            </a:r>
            <a:r>
              <a:rPr lang="en-US" dirty="0" err="1"/>
              <a:t>goede</a:t>
            </a:r>
            <a:r>
              <a:rPr lang="en-US" dirty="0"/>
              <a:t> letters </a:t>
            </a:r>
            <a:r>
              <a:rPr lang="en-US" dirty="0" err="1"/>
              <a:t>omgedraaid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FE36-C8D7-AADB-4D2F-867FC507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/>
              <a:t>samenopwegnaarhetexamen</a:t>
            </a:r>
            <a:endParaRPr lang="en-US" sz="4400" dirty="0"/>
          </a:p>
          <a:p>
            <a:pPr marL="0" indent="0">
              <a:buNone/>
            </a:pP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10660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4AC75-DC91-ED7C-9083-70F794A10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goede</a:t>
            </a:r>
            <a:r>
              <a:rPr lang="en-US" dirty="0"/>
              <a:t> letters, </a:t>
            </a:r>
            <a:r>
              <a:rPr lang="en-US" dirty="0" err="1"/>
              <a:t>goede</a:t>
            </a:r>
            <a:r>
              <a:rPr lang="en-US" dirty="0"/>
              <a:t> </a:t>
            </a:r>
            <a:r>
              <a:rPr lang="en-US" dirty="0" err="1"/>
              <a:t>volgorde</a:t>
            </a:r>
            <a:r>
              <a:rPr lang="en-US" dirty="0"/>
              <a:t>, met </a:t>
            </a:r>
            <a:r>
              <a:rPr lang="en-US" dirty="0" err="1"/>
              <a:t>spaties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EFE36-C8D7-AADB-4D2F-867FC5076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 err="1"/>
              <a:t>samen</a:t>
            </a:r>
            <a:r>
              <a:rPr lang="en-US" sz="4400" dirty="0"/>
              <a:t> op </a:t>
            </a:r>
            <a:r>
              <a:rPr lang="en-US" sz="4400" dirty="0" err="1"/>
              <a:t>weg</a:t>
            </a:r>
            <a:r>
              <a:rPr lang="en-US" sz="4400" dirty="0"/>
              <a:t> </a:t>
            </a:r>
            <a:r>
              <a:rPr lang="en-US" sz="4400" dirty="0" err="1"/>
              <a:t>naar</a:t>
            </a:r>
            <a:r>
              <a:rPr lang="en-US" sz="4400" dirty="0"/>
              <a:t> het examen</a:t>
            </a:r>
          </a:p>
          <a:p>
            <a:pPr marL="0" indent="0">
              <a:buNone/>
            </a:pPr>
            <a:endParaRPr lang="en-US" sz="4400" dirty="0"/>
          </a:p>
        </p:txBody>
      </p:sp>
      <p:pic>
        <p:nvPicPr>
          <p:cNvPr id="11266" name="Picture 2" descr="CuteDutch Gelegenheidskaartje: Heel veel succes">
            <a:extLst>
              <a:ext uri="{FF2B5EF4-FFF2-40B4-BE49-F238E27FC236}">
                <a16:creationId xmlns:a16="http://schemas.microsoft.com/office/drawing/2014/main" id="{7491F148-7AB7-3CB8-9ACF-865664E1A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7094" y="2828050"/>
            <a:ext cx="3664825" cy="3664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fijne kerst 2020 ⋆ Nieuwjaarswensen 2025">
            <a:extLst>
              <a:ext uri="{FF2B5EF4-FFF2-40B4-BE49-F238E27FC236}">
                <a16:creationId xmlns:a16="http://schemas.microsoft.com/office/drawing/2014/main" id="{587BF95D-F3EC-EF7F-8C74-A121A37FE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807" y="2655286"/>
            <a:ext cx="6012522" cy="4010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7024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175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14E0F7-76B8-830B-24E8-7DD188875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B695E0-ABFE-1154-2E08-11169F7B6B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4179B8-B628-F14A-3391-1301949FC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645" y="424238"/>
            <a:ext cx="5771429" cy="6009524"/>
          </a:xfrm>
          <a:prstGeom prst="rect">
            <a:avLst/>
          </a:prstGeom>
        </p:spPr>
      </p:pic>
      <p:pic>
        <p:nvPicPr>
          <p:cNvPr id="6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BE964500-CCF2-2CDF-1658-B1B20C81D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1248686" y="3708400"/>
            <a:ext cx="5365474" cy="3017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1921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8EA893C-0840-A469-EDD3-821AE12025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b="1729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6124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A map of lithuania with black text&#10;&#10;Description automatically generated">
            <a:extLst>
              <a:ext uri="{FF2B5EF4-FFF2-40B4-BE49-F238E27FC236}">
                <a16:creationId xmlns:a16="http://schemas.microsoft.com/office/drawing/2014/main" id="{D70DDF05-D3D2-18FF-9228-11D5DB5C7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8838" b="995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84438388-B0D7-0513-6182-F308825AC9FB}"/>
              </a:ext>
            </a:extLst>
          </p:cNvPr>
          <p:cNvSpPr/>
          <p:nvPr/>
        </p:nvSpPr>
        <p:spPr>
          <a:xfrm>
            <a:off x="2103120" y="4175760"/>
            <a:ext cx="243840" cy="8737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7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BEA33-68F3-9BB8-CA82-CDC9EF7D7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Graafvoorbeelden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ACAB00-A703-54B8-8AFC-FE3767BD1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Familie</a:t>
            </a:r>
            <a:endParaRPr lang="en-US" dirty="0"/>
          </a:p>
          <a:p>
            <a:r>
              <a:rPr lang="en-US" dirty="0"/>
              <a:t>Social Network</a:t>
            </a:r>
          </a:p>
          <a:p>
            <a:r>
              <a:rPr lang="en-US" dirty="0" err="1"/>
              <a:t>Lootjes</a:t>
            </a:r>
            <a:r>
              <a:rPr lang="en-US" dirty="0"/>
              <a:t> </a:t>
            </a:r>
            <a:r>
              <a:rPr lang="en-US" dirty="0" err="1"/>
              <a:t>trekken</a:t>
            </a:r>
            <a:endParaRPr lang="en-US" dirty="0"/>
          </a:p>
          <a:p>
            <a:r>
              <a:rPr lang="en-US" dirty="0"/>
              <a:t>Project</a:t>
            </a:r>
          </a:p>
          <a:p>
            <a:r>
              <a:rPr lang="en-US" dirty="0"/>
              <a:t>Bill of Materials (BOM) </a:t>
            </a:r>
            <a:r>
              <a:rPr lang="en-US" dirty="0" err="1"/>
              <a:t>en</a:t>
            </a:r>
            <a:r>
              <a:rPr lang="en-US" dirty="0"/>
              <a:t> leveranciers</a:t>
            </a:r>
          </a:p>
          <a:p>
            <a:r>
              <a:rPr lang="en-US" dirty="0" err="1"/>
              <a:t>Routenavigatie</a:t>
            </a:r>
            <a:endParaRPr lang="en-US" dirty="0"/>
          </a:p>
          <a:p>
            <a:r>
              <a:rPr lang="en-US" dirty="0" err="1"/>
              <a:t>Erfelijkheidsonderzoek</a:t>
            </a:r>
            <a:endParaRPr lang="en-US" dirty="0"/>
          </a:p>
          <a:p>
            <a:r>
              <a:rPr lang="en-US" dirty="0" err="1"/>
              <a:t>Projectplanning</a:t>
            </a:r>
            <a:endParaRPr lang="en-US" dirty="0"/>
          </a:p>
          <a:p>
            <a:r>
              <a:rPr lang="en-US" dirty="0"/>
              <a:t>Recommendations</a:t>
            </a:r>
          </a:p>
        </p:txBody>
      </p:sp>
    </p:spTree>
    <p:extLst>
      <p:ext uri="{BB962C8B-B14F-4D97-AF65-F5344CB8AC3E}">
        <p14:creationId xmlns:p14="http://schemas.microsoft.com/office/powerpoint/2010/main" val="2154621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BCB7-4DB0-8519-3ABD-05513B0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	</a:t>
            </a: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910E6AFA-7EFF-2149-A228-3287051E1866}"/>
              </a:ext>
            </a:extLst>
          </p:cNvPr>
          <p:cNvGrpSpPr/>
          <p:nvPr/>
        </p:nvGrpSpPr>
        <p:grpSpPr>
          <a:xfrm>
            <a:off x="4367469" y="458087"/>
            <a:ext cx="7281294" cy="4842719"/>
            <a:chOff x="3926924" y="238831"/>
            <a:chExt cx="7952381" cy="521904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FAA4628-C467-5A70-3458-82F336FEE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26924" y="238831"/>
              <a:ext cx="7952381" cy="521904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3B7A5CE-71E5-19C7-9D49-8C128E1600E0}"/>
                </a:ext>
              </a:extLst>
            </p:cNvPr>
            <p:cNvSpPr/>
            <p:nvPr/>
          </p:nvSpPr>
          <p:spPr>
            <a:xfrm>
              <a:off x="5472846" y="3399183"/>
              <a:ext cx="520449" cy="27965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4874FA-C5EC-E86D-9C8E-0B8B1099B362}"/>
              </a:ext>
            </a:extLst>
          </p:cNvPr>
          <p:cNvSpPr/>
          <p:nvPr/>
        </p:nvSpPr>
        <p:spPr>
          <a:xfrm>
            <a:off x="640440" y="2483851"/>
            <a:ext cx="874643" cy="442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F9F72-4DFB-8EF6-9866-9C3C5BD30F95}"/>
              </a:ext>
            </a:extLst>
          </p:cNvPr>
          <p:cNvSpPr/>
          <p:nvPr/>
        </p:nvSpPr>
        <p:spPr>
          <a:xfrm>
            <a:off x="2057897" y="5734464"/>
            <a:ext cx="874643" cy="4424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18FB3C-DF19-4990-A710-092C574277D6}"/>
              </a:ext>
            </a:extLst>
          </p:cNvPr>
          <p:cNvSpPr/>
          <p:nvPr/>
        </p:nvSpPr>
        <p:spPr>
          <a:xfrm>
            <a:off x="524483" y="3791683"/>
            <a:ext cx="990599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Sebastiaan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55DAAF-6342-226A-94E2-8BF6CFDAEE1E}"/>
              </a:ext>
            </a:extLst>
          </p:cNvPr>
          <p:cNvSpPr/>
          <p:nvPr/>
        </p:nvSpPr>
        <p:spPr>
          <a:xfrm>
            <a:off x="1730403" y="4165810"/>
            <a:ext cx="654987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EE60E3-7198-3B65-27AF-A2A08C3DC6F5}"/>
              </a:ext>
            </a:extLst>
          </p:cNvPr>
          <p:cNvSpPr/>
          <p:nvPr/>
        </p:nvSpPr>
        <p:spPr>
          <a:xfrm>
            <a:off x="2787585" y="3733281"/>
            <a:ext cx="654987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D88D53-095E-D62F-E3E0-72A869A8215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19783" y="2926349"/>
            <a:ext cx="57979" cy="8653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F6BF47-7F24-115F-EC6E-7A9E842B189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260554" y="2879447"/>
            <a:ext cx="797343" cy="12863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7D4065-2219-82DE-FD73-D8F37B552C28}"/>
              </a:ext>
            </a:extLst>
          </p:cNvPr>
          <p:cNvCxnSpPr>
            <a:cxnSpLocks/>
          </p:cNvCxnSpPr>
          <p:nvPr/>
        </p:nvCxnSpPr>
        <p:spPr>
          <a:xfrm>
            <a:off x="1443348" y="2883328"/>
            <a:ext cx="1360732" cy="84995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47B74-5923-909C-80C7-D02FE6E97DD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19783" y="4130846"/>
            <a:ext cx="1137008" cy="163093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079EB0-9933-F9B6-7EF7-B89E4E1D4BC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2057897" y="4504973"/>
            <a:ext cx="437322" cy="12294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7303DF-4FF6-D580-921C-0EB5B920BA2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3925" y="4072444"/>
            <a:ext cx="311154" cy="16795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3C941B-CCAF-C09A-5419-73F0CD9515B1}"/>
              </a:ext>
            </a:extLst>
          </p:cNvPr>
          <p:cNvSpPr/>
          <p:nvPr/>
        </p:nvSpPr>
        <p:spPr>
          <a:xfrm>
            <a:off x="3180554" y="2438731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E3A5DB-D4E2-8F00-3753-71F0A90168B0}"/>
              </a:ext>
            </a:extLst>
          </p:cNvPr>
          <p:cNvSpPr/>
          <p:nvPr/>
        </p:nvSpPr>
        <p:spPr>
          <a:xfrm>
            <a:off x="1146436" y="508155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D21E7B-5FB4-5C66-EB33-B62DFA3D4E89}"/>
              </a:ext>
            </a:extLst>
          </p:cNvPr>
          <p:cNvSpPr/>
          <p:nvPr/>
        </p:nvSpPr>
        <p:spPr>
          <a:xfrm>
            <a:off x="227378" y="4895689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6A5CB5-1EC4-F75E-93F1-DBDE711B6AE8}"/>
              </a:ext>
            </a:extLst>
          </p:cNvPr>
          <p:cNvSpPr/>
          <p:nvPr/>
        </p:nvSpPr>
        <p:spPr>
          <a:xfrm>
            <a:off x="3258249" y="528027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4FF606-832C-1D31-91A4-E2FA1A4388F1}"/>
              </a:ext>
            </a:extLst>
          </p:cNvPr>
          <p:cNvSpPr/>
          <p:nvPr/>
        </p:nvSpPr>
        <p:spPr>
          <a:xfrm>
            <a:off x="2255657" y="2785555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FA0ECB-173A-D945-1213-D6E6586D3B40}"/>
              </a:ext>
            </a:extLst>
          </p:cNvPr>
          <p:cNvSpPr/>
          <p:nvPr/>
        </p:nvSpPr>
        <p:spPr>
          <a:xfrm>
            <a:off x="2435279" y="4556526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8325F2-67C8-37D0-3B25-0C0F649881A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00808" y="5395680"/>
            <a:ext cx="557089" cy="5600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868784-BD8D-A10B-49CA-F6CFF2868422}"/>
              </a:ext>
            </a:extLst>
          </p:cNvPr>
          <p:cNvCxnSpPr>
            <a:cxnSpLocks/>
          </p:cNvCxnSpPr>
          <p:nvPr/>
        </p:nvCxnSpPr>
        <p:spPr>
          <a:xfrm>
            <a:off x="466670" y="5234852"/>
            <a:ext cx="1652788" cy="9244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2D5B5F-253B-5024-24DD-B3AA3A3AEEC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932540" y="5471969"/>
            <a:ext cx="311653" cy="48374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A57CAC-FD3D-808F-0C09-B0D50A5AD9E9}"/>
              </a:ext>
            </a:extLst>
          </p:cNvPr>
          <p:cNvCxnSpPr>
            <a:cxnSpLocks/>
          </p:cNvCxnSpPr>
          <p:nvPr/>
        </p:nvCxnSpPr>
        <p:spPr>
          <a:xfrm flipH="1">
            <a:off x="2637816" y="4908301"/>
            <a:ext cx="14942" cy="8952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6FAF8E6-6366-E532-09CA-650F45E981BF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534681" y="2778030"/>
            <a:ext cx="720976" cy="17710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CE6C54-B66B-3C40-CEB9-2BB9304FEEE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17445" y="2608313"/>
            <a:ext cx="1663109" cy="2158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29B962-7EDC-0704-1971-715AD4FB3C87}"/>
              </a:ext>
            </a:extLst>
          </p:cNvPr>
          <p:cNvSpPr/>
          <p:nvPr/>
        </p:nvSpPr>
        <p:spPr>
          <a:xfrm>
            <a:off x="3745825" y="302170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C79427D-0A7B-02C7-49EC-9E71BC2B0BEC}"/>
              </a:ext>
            </a:extLst>
          </p:cNvPr>
          <p:cNvSpPr/>
          <p:nvPr/>
        </p:nvSpPr>
        <p:spPr>
          <a:xfrm>
            <a:off x="3781403" y="4066292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5C365EA-453B-5C65-3596-DA074EF28001}"/>
              </a:ext>
            </a:extLst>
          </p:cNvPr>
          <p:cNvSpPr/>
          <p:nvPr/>
        </p:nvSpPr>
        <p:spPr>
          <a:xfrm>
            <a:off x="3631804" y="477673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E5515-2653-E322-9AEE-64D2DD4BFE4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3516205" y="2682975"/>
            <a:ext cx="413943" cy="3387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5AE2F3-C7D8-EC88-DDEA-CF234FF5FB8A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3958324" y="3393281"/>
            <a:ext cx="7402" cy="67301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A5C29E-1926-BB99-6F80-9F4A5E9EB4B7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3816127" y="4392259"/>
            <a:ext cx="193420" cy="38447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7AE2E8-E0F9-5E5D-123D-03455DE093C4}"/>
              </a:ext>
            </a:extLst>
          </p:cNvPr>
          <p:cNvCxnSpPr>
            <a:cxnSpLocks/>
          </p:cNvCxnSpPr>
          <p:nvPr/>
        </p:nvCxnSpPr>
        <p:spPr>
          <a:xfrm flipV="1">
            <a:off x="3549200" y="5061505"/>
            <a:ext cx="159088" cy="2944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49EC71CF-F200-4B82-E0F2-D382A59D7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9715" y="5427721"/>
            <a:ext cx="4219048" cy="12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63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49" grpId="0" animBg="1"/>
      <p:bldP spid="50" grpId="0" animBg="1"/>
      <p:bldP spid="5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31BCB7-4DB0-8519-3ABD-05513B01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LinkedIn	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D4874FA-C5EC-E86D-9C8E-0B8B1099B362}"/>
              </a:ext>
            </a:extLst>
          </p:cNvPr>
          <p:cNvSpPr/>
          <p:nvPr/>
        </p:nvSpPr>
        <p:spPr>
          <a:xfrm>
            <a:off x="640440" y="2483851"/>
            <a:ext cx="874643" cy="44249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AF9F72-4DFB-8EF6-9866-9C3C5BD30F95}"/>
              </a:ext>
            </a:extLst>
          </p:cNvPr>
          <p:cNvSpPr/>
          <p:nvPr/>
        </p:nvSpPr>
        <p:spPr>
          <a:xfrm>
            <a:off x="2057897" y="5734464"/>
            <a:ext cx="874643" cy="442498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Paul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218FB3C-DF19-4990-A710-092C574277D6}"/>
              </a:ext>
            </a:extLst>
          </p:cNvPr>
          <p:cNvSpPr/>
          <p:nvPr/>
        </p:nvSpPr>
        <p:spPr>
          <a:xfrm>
            <a:off x="524483" y="3791683"/>
            <a:ext cx="990599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Sebastiaan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955DAAF-6342-226A-94E2-8BF6CFDAEE1E}"/>
              </a:ext>
            </a:extLst>
          </p:cNvPr>
          <p:cNvSpPr/>
          <p:nvPr/>
        </p:nvSpPr>
        <p:spPr>
          <a:xfrm>
            <a:off x="1828800" y="4165810"/>
            <a:ext cx="556590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Mark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53EE60E3-7198-3B65-27AF-A2A08C3DC6F5}"/>
              </a:ext>
            </a:extLst>
          </p:cNvPr>
          <p:cNvSpPr/>
          <p:nvPr/>
        </p:nvSpPr>
        <p:spPr>
          <a:xfrm>
            <a:off x="2787585" y="3733281"/>
            <a:ext cx="654987" cy="33916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…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FD88D53-095E-D62F-E3E0-72A869A82151}"/>
              </a:ext>
            </a:extLst>
          </p:cNvPr>
          <p:cNvCxnSpPr>
            <a:stCxn id="7" idx="2"/>
            <a:endCxn id="9" idx="0"/>
          </p:cNvCxnSpPr>
          <p:nvPr/>
        </p:nvCxnSpPr>
        <p:spPr>
          <a:xfrm flipH="1">
            <a:off x="1019783" y="2926349"/>
            <a:ext cx="57979" cy="86533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AF6BF47-7F24-115F-EC6E-7A9E842B189B}"/>
              </a:ext>
            </a:extLst>
          </p:cNvPr>
          <p:cNvCxnSpPr>
            <a:cxnSpLocks/>
            <a:endCxn id="10" idx="0"/>
          </p:cNvCxnSpPr>
          <p:nvPr/>
        </p:nvCxnSpPr>
        <p:spPr>
          <a:xfrm>
            <a:off x="1260554" y="2879447"/>
            <a:ext cx="846541" cy="128636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07D4065-2219-82DE-FD73-D8F37B552C28}"/>
              </a:ext>
            </a:extLst>
          </p:cNvPr>
          <p:cNvCxnSpPr>
            <a:cxnSpLocks/>
          </p:cNvCxnSpPr>
          <p:nvPr/>
        </p:nvCxnSpPr>
        <p:spPr>
          <a:xfrm>
            <a:off x="1443348" y="2883328"/>
            <a:ext cx="1360732" cy="84995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5547B74-5923-909C-80C7-D02FE6E97DDE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1019783" y="4130846"/>
            <a:ext cx="1137008" cy="163093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E079EB0-9933-F9B6-7EF7-B89E4E1D4BC7}"/>
              </a:ext>
            </a:extLst>
          </p:cNvPr>
          <p:cNvCxnSpPr>
            <a:cxnSpLocks/>
            <a:stCxn id="10" idx="2"/>
            <a:endCxn id="8" idx="0"/>
          </p:cNvCxnSpPr>
          <p:nvPr/>
        </p:nvCxnSpPr>
        <p:spPr>
          <a:xfrm>
            <a:off x="2107095" y="4504973"/>
            <a:ext cx="388124" cy="12294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A7303DF-4FF6-D580-921C-0EB5B920BA26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2803925" y="4072444"/>
            <a:ext cx="311154" cy="1679542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23C941B-CCAF-C09A-5419-73F0CD9515B1}"/>
              </a:ext>
            </a:extLst>
          </p:cNvPr>
          <p:cNvSpPr/>
          <p:nvPr/>
        </p:nvSpPr>
        <p:spPr>
          <a:xfrm>
            <a:off x="3180554" y="2438731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BFE3A5DB-D4E2-8F00-3753-71F0A90168B0}"/>
              </a:ext>
            </a:extLst>
          </p:cNvPr>
          <p:cNvSpPr/>
          <p:nvPr/>
        </p:nvSpPr>
        <p:spPr>
          <a:xfrm>
            <a:off x="1146436" y="508155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BFD21E7B-5FB4-5C66-EB33-B62DFA3D4E89}"/>
              </a:ext>
            </a:extLst>
          </p:cNvPr>
          <p:cNvSpPr/>
          <p:nvPr/>
        </p:nvSpPr>
        <p:spPr>
          <a:xfrm>
            <a:off x="227378" y="4895689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726A5CB5-1EC4-F75E-93F1-DBDE711B6AE8}"/>
              </a:ext>
            </a:extLst>
          </p:cNvPr>
          <p:cNvSpPr/>
          <p:nvPr/>
        </p:nvSpPr>
        <p:spPr>
          <a:xfrm>
            <a:off x="3258249" y="528027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C14FF606-832C-1D31-91A4-E2FA1A4388F1}"/>
              </a:ext>
            </a:extLst>
          </p:cNvPr>
          <p:cNvSpPr/>
          <p:nvPr/>
        </p:nvSpPr>
        <p:spPr>
          <a:xfrm>
            <a:off x="2255657" y="2785555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9FA0ECB-173A-D945-1213-D6E6586D3B40}"/>
              </a:ext>
            </a:extLst>
          </p:cNvPr>
          <p:cNvSpPr/>
          <p:nvPr/>
        </p:nvSpPr>
        <p:spPr>
          <a:xfrm>
            <a:off x="2435279" y="4556526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DD8325F2-67C8-37D0-3B25-0C0F649881A3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500808" y="5395680"/>
            <a:ext cx="557089" cy="560033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8868784-BD8D-A10B-49CA-F6CFF2868422}"/>
              </a:ext>
            </a:extLst>
          </p:cNvPr>
          <p:cNvCxnSpPr>
            <a:cxnSpLocks/>
          </p:cNvCxnSpPr>
          <p:nvPr/>
        </p:nvCxnSpPr>
        <p:spPr>
          <a:xfrm>
            <a:off x="466670" y="5234852"/>
            <a:ext cx="1652788" cy="92449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2D5B5F-253B-5024-24DD-B3AA3A3AEEC9}"/>
              </a:ext>
            </a:extLst>
          </p:cNvPr>
          <p:cNvCxnSpPr>
            <a:cxnSpLocks/>
            <a:endCxn id="8" idx="3"/>
          </p:cNvCxnSpPr>
          <p:nvPr/>
        </p:nvCxnSpPr>
        <p:spPr>
          <a:xfrm flipH="1">
            <a:off x="2932540" y="5471969"/>
            <a:ext cx="311653" cy="483744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BA57CAC-FD3D-808F-0C09-B0D50A5AD9E9}"/>
              </a:ext>
            </a:extLst>
          </p:cNvPr>
          <p:cNvCxnSpPr>
            <a:cxnSpLocks/>
          </p:cNvCxnSpPr>
          <p:nvPr/>
        </p:nvCxnSpPr>
        <p:spPr>
          <a:xfrm flipH="1">
            <a:off x="2637816" y="4908301"/>
            <a:ext cx="14942" cy="895238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46FAF8E6-6366-E532-09CA-650F45E981BF}"/>
              </a:ext>
            </a:extLst>
          </p:cNvPr>
          <p:cNvCxnSpPr>
            <a:cxnSpLocks/>
            <a:stCxn id="32" idx="1"/>
          </p:cNvCxnSpPr>
          <p:nvPr/>
        </p:nvCxnSpPr>
        <p:spPr>
          <a:xfrm flipH="1" flipV="1">
            <a:off x="1534681" y="2778030"/>
            <a:ext cx="720976" cy="177107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ECE6C54-B66B-3C40-CEB9-2BB9304FEEEA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17445" y="2608313"/>
            <a:ext cx="1663109" cy="2158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7D29B962-7EDC-0704-1971-715AD4FB3C87}"/>
              </a:ext>
            </a:extLst>
          </p:cNvPr>
          <p:cNvSpPr/>
          <p:nvPr/>
        </p:nvSpPr>
        <p:spPr>
          <a:xfrm>
            <a:off x="3745825" y="302170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BC79427D-0A7B-02C7-49EC-9E71BC2B0BEC}"/>
              </a:ext>
            </a:extLst>
          </p:cNvPr>
          <p:cNvSpPr/>
          <p:nvPr/>
        </p:nvSpPr>
        <p:spPr>
          <a:xfrm>
            <a:off x="3781403" y="4066292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15C365EA-453B-5C65-3596-DA074EF28001}"/>
              </a:ext>
            </a:extLst>
          </p:cNvPr>
          <p:cNvSpPr/>
          <p:nvPr/>
        </p:nvSpPr>
        <p:spPr>
          <a:xfrm>
            <a:off x="3631804" y="4776730"/>
            <a:ext cx="368646" cy="339163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ECFE5515-2653-E322-9AEE-64D2DD4BFE48}"/>
              </a:ext>
            </a:extLst>
          </p:cNvPr>
          <p:cNvCxnSpPr>
            <a:cxnSpLocks/>
            <a:stCxn id="49" idx="0"/>
          </p:cNvCxnSpPr>
          <p:nvPr/>
        </p:nvCxnSpPr>
        <p:spPr>
          <a:xfrm flipH="1" flipV="1">
            <a:off x="3516205" y="2682975"/>
            <a:ext cx="413943" cy="33872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55AE2F3-C7D8-EC88-DDEA-CF234FF5FB8A}"/>
              </a:ext>
            </a:extLst>
          </p:cNvPr>
          <p:cNvCxnSpPr>
            <a:cxnSpLocks/>
            <a:stCxn id="50" idx="0"/>
          </p:cNvCxnSpPr>
          <p:nvPr/>
        </p:nvCxnSpPr>
        <p:spPr>
          <a:xfrm flipH="1" flipV="1">
            <a:off x="3958324" y="3393281"/>
            <a:ext cx="7402" cy="67301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8A5C29E-1926-BB99-6F80-9F4A5E9EB4B7}"/>
              </a:ext>
            </a:extLst>
          </p:cNvPr>
          <p:cNvCxnSpPr>
            <a:cxnSpLocks/>
            <a:stCxn id="51" idx="0"/>
          </p:cNvCxnSpPr>
          <p:nvPr/>
        </p:nvCxnSpPr>
        <p:spPr>
          <a:xfrm flipV="1">
            <a:off x="3816127" y="4392259"/>
            <a:ext cx="193420" cy="384471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F7AE2E8-E0F9-5E5D-123D-03455DE093C4}"/>
              </a:ext>
            </a:extLst>
          </p:cNvPr>
          <p:cNvCxnSpPr>
            <a:cxnSpLocks/>
          </p:cNvCxnSpPr>
          <p:nvPr/>
        </p:nvCxnSpPr>
        <p:spPr>
          <a:xfrm flipV="1">
            <a:off x="3549200" y="5061505"/>
            <a:ext cx="159088" cy="29441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FD30C4D-1C79-91B8-5A03-55B939131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4436" y="222598"/>
            <a:ext cx="7472048" cy="4554132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FC9E74-4442-65FD-32E2-B173B77038FD}"/>
              </a:ext>
            </a:extLst>
          </p:cNvPr>
          <p:cNvCxnSpPr>
            <a:cxnSpLocks/>
          </p:cNvCxnSpPr>
          <p:nvPr/>
        </p:nvCxnSpPr>
        <p:spPr>
          <a:xfrm>
            <a:off x="1172506" y="2913039"/>
            <a:ext cx="1144897" cy="2838947"/>
          </a:xfrm>
          <a:prstGeom prst="straightConnector1">
            <a:avLst/>
          </a:prstGeom>
          <a:ln w="38100">
            <a:solidFill>
              <a:srgbClr val="FF0000"/>
            </a:solidFill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5476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11D77-216C-C0DC-45B5-46B0127B2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Degrees of Separation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94FB61-ED15-F2CC-1879-8DED2866D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98" y="1479198"/>
            <a:ext cx="2245756" cy="252209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6" name="Picture 2" descr="Political candidates are not responsible for their supporters ...">
            <a:extLst>
              <a:ext uri="{FF2B5EF4-FFF2-40B4-BE49-F238E27FC236}">
                <a16:creationId xmlns:a16="http://schemas.microsoft.com/office/drawing/2014/main" id="{D36A88AF-1BAF-43E4-81B4-9C858DA87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300" y="3605646"/>
            <a:ext cx="3961102" cy="3117272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0BCC547-2452-AD88-9830-8E2B277B55E9}"/>
              </a:ext>
            </a:extLst>
          </p:cNvPr>
          <p:cNvSpPr/>
          <p:nvPr/>
        </p:nvSpPr>
        <p:spPr>
          <a:xfrm>
            <a:off x="1818211" y="4001294"/>
            <a:ext cx="1101437" cy="100791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Hao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7A927942-C8EC-56C4-1617-2BBECE70E6FD}"/>
              </a:ext>
            </a:extLst>
          </p:cNvPr>
          <p:cNvSpPr/>
          <p:nvPr/>
        </p:nvSpPr>
        <p:spPr>
          <a:xfrm>
            <a:off x="3792681" y="4165600"/>
            <a:ext cx="1460039" cy="1242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Diego Morales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DB27B11-37C4-8B51-B9E7-682A6FD641F5}"/>
              </a:ext>
            </a:extLst>
          </p:cNvPr>
          <p:cNvSpPr/>
          <p:nvPr/>
        </p:nvSpPr>
        <p:spPr>
          <a:xfrm>
            <a:off x="6153033" y="4787034"/>
            <a:ext cx="1460039" cy="124286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Mike Pence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2BB2441-0196-16EC-1CB9-2F9471CF4D7C}"/>
              </a:ext>
            </a:extLst>
          </p:cNvPr>
          <p:cNvCxnSpPr>
            <a:stCxn id="4" idx="5"/>
          </p:cNvCxnSpPr>
          <p:nvPr/>
        </p:nvCxnSpPr>
        <p:spPr>
          <a:xfrm>
            <a:off x="2032471" y="3631942"/>
            <a:ext cx="202729" cy="36935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D600B9-6963-4050-BFDF-7BAED8F6403D}"/>
              </a:ext>
            </a:extLst>
          </p:cNvPr>
          <p:cNvCxnSpPr>
            <a:cxnSpLocks/>
            <a:stCxn id="5" idx="6"/>
            <a:endCxn id="6" idx="2"/>
          </p:cNvCxnSpPr>
          <p:nvPr/>
        </p:nvCxnSpPr>
        <p:spPr>
          <a:xfrm>
            <a:off x="2919648" y="4505253"/>
            <a:ext cx="873033" cy="28178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16377C1-95AC-4E5C-7120-BF08CE88FDB5}"/>
              </a:ext>
            </a:extLst>
          </p:cNvPr>
          <p:cNvCxnSpPr>
            <a:cxnSpLocks/>
          </p:cNvCxnSpPr>
          <p:nvPr/>
        </p:nvCxnSpPr>
        <p:spPr>
          <a:xfrm>
            <a:off x="5214288" y="5016175"/>
            <a:ext cx="911465" cy="2240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9226CA8-619A-8E28-144A-90E531F9E06B}"/>
              </a:ext>
            </a:extLst>
          </p:cNvPr>
          <p:cNvCxnSpPr>
            <a:cxnSpLocks/>
            <a:stCxn id="7" idx="6"/>
          </p:cNvCxnSpPr>
          <p:nvPr/>
        </p:nvCxnSpPr>
        <p:spPr>
          <a:xfrm flipV="1">
            <a:off x="7613072" y="5323840"/>
            <a:ext cx="647008" cy="846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81FBDE3-8486-FB4A-54C4-AD4A5E7B52DD}"/>
              </a:ext>
            </a:extLst>
          </p:cNvPr>
          <p:cNvSpPr/>
          <p:nvPr/>
        </p:nvSpPr>
        <p:spPr>
          <a:xfrm>
            <a:off x="5716433" y="4033261"/>
            <a:ext cx="1174668" cy="612882"/>
          </a:xfrm>
          <a:prstGeom prst="wedgeRectCallout">
            <a:avLst>
              <a:gd name="adj1" fmla="val 27603"/>
              <a:gd name="adj2" fmla="val 100635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Gouverneur van Indiana  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A99628BD-CECF-43AA-6DE0-D6B3548941AA}"/>
              </a:ext>
            </a:extLst>
          </p:cNvPr>
          <p:cNvSpPr/>
          <p:nvPr/>
        </p:nvSpPr>
        <p:spPr>
          <a:xfrm>
            <a:off x="6998711" y="3663229"/>
            <a:ext cx="981952" cy="563128"/>
          </a:xfrm>
          <a:prstGeom prst="wedgeRectCallout">
            <a:avLst>
              <a:gd name="adj1" fmla="val -29296"/>
              <a:gd name="adj2" fmla="val 18847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Vice President</a:t>
            </a: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1F2389DA-C31B-9CE1-0BB9-5D3B4C3C4F27}"/>
              </a:ext>
            </a:extLst>
          </p:cNvPr>
          <p:cNvSpPr/>
          <p:nvPr/>
        </p:nvSpPr>
        <p:spPr>
          <a:xfrm>
            <a:off x="4557539" y="3331911"/>
            <a:ext cx="1460039" cy="612882"/>
          </a:xfrm>
          <a:prstGeom prst="wedgeRectCallout">
            <a:avLst>
              <a:gd name="adj1" fmla="val -36638"/>
              <a:gd name="adj2" fmla="val 1404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Stafmedewerker</a:t>
            </a:r>
            <a:r>
              <a:rPr lang="en-US" sz="1400" dirty="0"/>
              <a:t> van cabinet van Indiana  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4FB5C8EF-2977-45C1-642F-7C311565E0F2}"/>
              </a:ext>
            </a:extLst>
          </p:cNvPr>
          <p:cNvSpPr/>
          <p:nvPr/>
        </p:nvSpPr>
        <p:spPr>
          <a:xfrm>
            <a:off x="2606933" y="3469790"/>
            <a:ext cx="1460039" cy="470747"/>
          </a:xfrm>
          <a:prstGeom prst="wedgeRectCallout">
            <a:avLst>
              <a:gd name="adj1" fmla="val -36638"/>
              <a:gd name="adj2" fmla="val 140421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Deelnemer</a:t>
            </a:r>
            <a:r>
              <a:rPr lang="en-US" sz="1400" dirty="0"/>
              <a:t> MBA programma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D1432EC-AF03-0D15-46EF-72F7F514F790}"/>
              </a:ext>
            </a:extLst>
          </p:cNvPr>
          <p:cNvSpPr/>
          <p:nvPr/>
        </p:nvSpPr>
        <p:spPr>
          <a:xfrm>
            <a:off x="2606933" y="3483563"/>
            <a:ext cx="1460039" cy="470747"/>
          </a:xfrm>
          <a:prstGeom prst="wedgeRectCallout">
            <a:avLst>
              <a:gd name="adj1" fmla="val 52434"/>
              <a:gd name="adj2" fmla="val 144738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err="1"/>
              <a:t>Deelnemer</a:t>
            </a:r>
            <a:r>
              <a:rPr lang="en-US" sz="1400" dirty="0"/>
              <a:t> MBA programma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1610B207-C735-5ACE-A3C0-C3B0DAE6479F}"/>
              </a:ext>
            </a:extLst>
          </p:cNvPr>
          <p:cNvSpPr/>
          <p:nvPr/>
        </p:nvSpPr>
        <p:spPr>
          <a:xfrm>
            <a:off x="838200" y="4226357"/>
            <a:ext cx="748154" cy="470747"/>
          </a:xfrm>
          <a:prstGeom prst="wedgeRectCallout">
            <a:avLst>
              <a:gd name="adj1" fmla="val 126610"/>
              <a:gd name="adj2" fmla="val -13583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Broer</a:t>
            </a:r>
          </a:p>
        </p:txBody>
      </p:sp>
    </p:spTree>
    <p:extLst>
      <p:ext uri="{BB962C8B-B14F-4D97-AF65-F5344CB8AC3E}">
        <p14:creationId xmlns:p14="http://schemas.microsoft.com/office/powerpoint/2010/main" val="3975903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9A7E2-3A4B-F12A-1AC1-34A08C65C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328A9-9FEC-DC50-BBAD-9A20CA52E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91C9E1-AEE9-333C-94D4-72D64D651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1550152"/>
            <a:ext cx="10198100" cy="525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30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EB855-95CB-B1F3-D11E-5A9275357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Vorige</a:t>
            </a:r>
            <a:r>
              <a:rPr lang="en-US" dirty="0"/>
              <a:t>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3EE99-7D62-91D1-EA8C-BF04316A1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JSON</a:t>
            </a:r>
          </a:p>
          <a:p>
            <a:r>
              <a:rPr lang="en-US" dirty="0"/>
              <a:t>NoSQL</a:t>
            </a:r>
          </a:p>
          <a:p>
            <a:r>
              <a:rPr lang="en-US" dirty="0"/>
              <a:t>MongoDB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B2B883-E166-3E25-8F24-ED7AA4F30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6563" y="3743389"/>
            <a:ext cx="4214462" cy="1934625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797CEF1A-1ED2-3E3E-A2F8-3F50E79EE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9951" y="5678014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050" name="Picture 2" descr="JSON">
            <a:extLst>
              <a:ext uri="{FF2B5EF4-FFF2-40B4-BE49-F238E27FC236}">
                <a16:creationId xmlns:a16="http://schemas.microsoft.com/office/drawing/2014/main" id="{1E4146BE-3C4E-55E5-CEDE-4C04BA9E3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751" y="2199545"/>
            <a:ext cx="3095625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9469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0" name="Rectangle 717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174" name="Picture 6" descr="Duckipedia - Alles over Disney figuren en Donald Duck | DonaldDuck ...">
            <a:extLst>
              <a:ext uri="{FF2B5EF4-FFF2-40B4-BE49-F238E27FC236}">
                <a16:creationId xmlns:a16="http://schemas.microsoft.com/office/drawing/2014/main" id="{485C6546-9D31-E842-C020-3F56B74BFA2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4" b="17673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68186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5A78E-05A6-B899-265E-4E360A7E8B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294D00-A4FF-D4A4-4CE3-2F6610855C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My second and better family tree of Donald Duck. (following Carl Barks ...">
            <a:extLst>
              <a:ext uri="{FF2B5EF4-FFF2-40B4-BE49-F238E27FC236}">
                <a16:creationId xmlns:a16="http://schemas.microsoft.com/office/drawing/2014/main" id="{FDD12173-BA6D-4CAB-2DAC-8DA55741C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0"/>
            <a:ext cx="9701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5791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7BF3C-1AEB-252A-53FF-66C7BA459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9A86D3-8334-540C-FEE6-36194AB656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C5F0B3-C348-D3C5-18A8-7DBE71CFE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4899"/>
            <a:ext cx="12192000" cy="53882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E979214-7B6A-0D6F-3D22-22DFD1786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02307"/>
            <a:ext cx="12192000" cy="38533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AA3442E-32B0-C346-471F-E88B2432D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80" y="1246909"/>
            <a:ext cx="11904620" cy="5293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5481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Keten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8819E7-766B-DC2F-6F52-9C5A9CB9EFAE}"/>
              </a:ext>
            </a:extLst>
          </p:cNvPr>
          <p:cNvSpPr/>
          <p:nvPr/>
        </p:nvSpPr>
        <p:spPr>
          <a:xfrm>
            <a:off x="5148470" y="806105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580572" y="176392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D30096-4456-BA3A-C076-90B69580FF0A}"/>
              </a:ext>
            </a:extLst>
          </p:cNvPr>
          <p:cNvSpPr/>
          <p:nvPr/>
        </p:nvSpPr>
        <p:spPr>
          <a:xfrm>
            <a:off x="7280413" y="817079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816EF4-11F2-3916-165B-83B5D5564E87}"/>
              </a:ext>
            </a:extLst>
          </p:cNvPr>
          <p:cNvSpPr/>
          <p:nvPr/>
        </p:nvSpPr>
        <p:spPr>
          <a:xfrm>
            <a:off x="8694254" y="187166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2CC765-8944-140D-16A6-6E9D44655D96}"/>
              </a:ext>
            </a:extLst>
          </p:cNvPr>
          <p:cNvSpPr/>
          <p:nvPr/>
        </p:nvSpPr>
        <p:spPr>
          <a:xfrm>
            <a:off x="9243391" y="3702844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AACDC-3704-FAA1-2455-B23B0FF9F92C}"/>
              </a:ext>
            </a:extLst>
          </p:cNvPr>
          <p:cNvSpPr/>
          <p:nvPr/>
        </p:nvSpPr>
        <p:spPr>
          <a:xfrm>
            <a:off x="8296689" y="5530093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5DD7C0-164A-6A58-A199-FEB76FA6C759}"/>
              </a:ext>
            </a:extLst>
          </p:cNvPr>
          <p:cNvSpPr/>
          <p:nvPr/>
        </p:nvSpPr>
        <p:spPr>
          <a:xfrm>
            <a:off x="6236804" y="632391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32C692-12A7-B8D2-9854-DEDF633500CD}"/>
              </a:ext>
            </a:extLst>
          </p:cNvPr>
          <p:cNvSpPr/>
          <p:nvPr/>
        </p:nvSpPr>
        <p:spPr>
          <a:xfrm>
            <a:off x="3978137" y="5601217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7EEFC8-5AAB-8185-1800-A82829F9C774}"/>
              </a:ext>
            </a:extLst>
          </p:cNvPr>
          <p:cNvSpPr/>
          <p:nvPr/>
        </p:nvSpPr>
        <p:spPr>
          <a:xfrm>
            <a:off x="3001619" y="350903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80D4BA-EB38-B749-4508-A3C81DE2C41E}"/>
              </a:ext>
            </a:extLst>
          </p:cNvPr>
          <p:cNvSpPr/>
          <p:nvPr/>
        </p:nvSpPr>
        <p:spPr>
          <a:xfrm>
            <a:off x="5449957" y="157297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4375702" y="2433102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F0F2BB-7CC1-3162-8514-450EDFC5A90F}"/>
              </a:ext>
            </a:extLst>
          </p:cNvPr>
          <p:cNvSpPr/>
          <p:nvPr/>
        </p:nvSpPr>
        <p:spPr>
          <a:xfrm>
            <a:off x="6968988" y="1588524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76629D-71F5-5459-615C-9446E113E201}"/>
              </a:ext>
            </a:extLst>
          </p:cNvPr>
          <p:cNvSpPr/>
          <p:nvPr/>
        </p:nvSpPr>
        <p:spPr>
          <a:xfrm>
            <a:off x="8022121" y="2341907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38EAD6-B8A8-224A-0BDD-2A7B1B8F36A8}"/>
              </a:ext>
            </a:extLst>
          </p:cNvPr>
          <p:cNvSpPr/>
          <p:nvPr/>
        </p:nvSpPr>
        <p:spPr>
          <a:xfrm>
            <a:off x="8343900" y="3637615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FA98AC-9CD3-8150-6255-F481FCD18F39}"/>
              </a:ext>
            </a:extLst>
          </p:cNvPr>
          <p:cNvSpPr/>
          <p:nvPr/>
        </p:nvSpPr>
        <p:spPr>
          <a:xfrm>
            <a:off x="7693714" y="4918730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D9C03A-D2F3-244B-7FF8-FC579D1933E8}"/>
              </a:ext>
            </a:extLst>
          </p:cNvPr>
          <p:cNvSpPr/>
          <p:nvPr/>
        </p:nvSpPr>
        <p:spPr>
          <a:xfrm>
            <a:off x="6236804" y="5528024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EE0434-184D-1A72-B8BE-46402D0CFBE8}"/>
              </a:ext>
            </a:extLst>
          </p:cNvPr>
          <p:cNvSpPr/>
          <p:nvPr/>
        </p:nvSpPr>
        <p:spPr>
          <a:xfrm>
            <a:off x="4745935" y="4918730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1F1882-B45C-D63A-6DBA-C1BB25D96323}"/>
              </a:ext>
            </a:extLst>
          </p:cNvPr>
          <p:cNvSpPr/>
          <p:nvPr/>
        </p:nvSpPr>
        <p:spPr>
          <a:xfrm>
            <a:off x="4099892" y="3488012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4B09F0-D00F-91A5-A8B8-37F6A69EC527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 flipH="1">
            <a:off x="7167771" y="1184827"/>
            <a:ext cx="311425" cy="403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842CA7-27EC-059A-BA2D-E1E8D9AC3C75}"/>
              </a:ext>
            </a:extLst>
          </p:cNvPr>
          <p:cNvCxnSpPr>
            <a:cxnSpLocks/>
            <a:stCxn id="4" idx="5"/>
            <a:endCxn id="15" idx="0"/>
          </p:cNvCxnSpPr>
          <p:nvPr/>
        </p:nvCxnSpPr>
        <p:spPr>
          <a:xfrm>
            <a:off x="5487813" y="1119998"/>
            <a:ext cx="160927" cy="452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DEEAD-3854-A0C8-EFB4-FE3494D1E8BC}"/>
              </a:ext>
            </a:extLst>
          </p:cNvPr>
          <p:cNvCxnSpPr>
            <a:stCxn id="5" idx="5"/>
            <a:endCxn id="16" idx="1"/>
          </p:cNvCxnSpPr>
          <p:nvPr/>
        </p:nvCxnSpPr>
        <p:spPr>
          <a:xfrm>
            <a:off x="3919915" y="2077815"/>
            <a:ext cx="514009" cy="409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B7789-B4DC-51B7-9D00-68D0A844683B}"/>
              </a:ext>
            </a:extLst>
          </p:cNvPr>
          <p:cNvCxnSpPr>
            <a:stCxn id="14" idx="6"/>
            <a:endCxn id="23" idx="2"/>
          </p:cNvCxnSpPr>
          <p:nvPr/>
        </p:nvCxnSpPr>
        <p:spPr>
          <a:xfrm flipV="1">
            <a:off x="3399184" y="3671886"/>
            <a:ext cx="700708" cy="2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649E55-A17B-2824-B766-A88AC422DAEA}"/>
              </a:ext>
            </a:extLst>
          </p:cNvPr>
          <p:cNvCxnSpPr>
            <a:stCxn id="13" idx="7"/>
            <a:endCxn id="22" idx="3"/>
          </p:cNvCxnSpPr>
          <p:nvPr/>
        </p:nvCxnSpPr>
        <p:spPr>
          <a:xfrm flipV="1">
            <a:off x="4317480" y="5232623"/>
            <a:ext cx="486677" cy="4224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13E5DD-5212-B9AE-0B2C-7D3E78B0335A}"/>
              </a:ext>
            </a:extLst>
          </p:cNvPr>
          <p:cNvCxnSpPr>
            <a:stCxn id="12" idx="0"/>
            <a:endCxn id="21" idx="4"/>
          </p:cNvCxnSpPr>
          <p:nvPr/>
        </p:nvCxnSpPr>
        <p:spPr>
          <a:xfrm flipV="1">
            <a:off x="6435587" y="5895772"/>
            <a:ext cx="0" cy="42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DA0532-3981-0C4B-14A9-DA4CF1B9AD80}"/>
              </a:ext>
            </a:extLst>
          </p:cNvPr>
          <p:cNvCxnSpPr>
            <a:stCxn id="20" idx="5"/>
            <a:endCxn id="11" idx="1"/>
          </p:cNvCxnSpPr>
          <p:nvPr/>
        </p:nvCxnSpPr>
        <p:spPr>
          <a:xfrm>
            <a:off x="8033057" y="5232623"/>
            <a:ext cx="321854" cy="351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169E8A-03BA-7C89-E216-5A71AFF77773}"/>
              </a:ext>
            </a:extLst>
          </p:cNvPr>
          <p:cNvCxnSpPr>
            <a:stCxn id="19" idx="6"/>
            <a:endCxn id="10" idx="2"/>
          </p:cNvCxnSpPr>
          <p:nvPr/>
        </p:nvCxnSpPr>
        <p:spPr>
          <a:xfrm>
            <a:off x="8741465" y="3821489"/>
            <a:ext cx="501926" cy="65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DC4F0E-F567-184A-A410-D32FBE5E1041}"/>
              </a:ext>
            </a:extLst>
          </p:cNvPr>
          <p:cNvCxnSpPr>
            <a:stCxn id="18" idx="7"/>
            <a:endCxn id="9" idx="3"/>
          </p:cNvCxnSpPr>
          <p:nvPr/>
        </p:nvCxnSpPr>
        <p:spPr>
          <a:xfrm flipV="1">
            <a:off x="8361464" y="2185555"/>
            <a:ext cx="391012" cy="210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FBD3F8D-3237-92CE-8752-690915088216}"/>
              </a:ext>
            </a:extLst>
          </p:cNvPr>
          <p:cNvSpPr/>
          <p:nvPr/>
        </p:nvSpPr>
        <p:spPr>
          <a:xfrm>
            <a:off x="7673009" y="1083365"/>
            <a:ext cx="637227" cy="1272209"/>
          </a:xfrm>
          <a:custGeom>
            <a:avLst/>
            <a:gdLst>
              <a:gd name="connsiteX0" fmla="*/ 536713 w 637227"/>
              <a:gd name="connsiteY0" fmla="*/ 1272209 h 1272209"/>
              <a:gd name="connsiteX1" fmla="*/ 596348 w 637227"/>
              <a:gd name="connsiteY1" fmla="*/ 516835 h 1272209"/>
              <a:gd name="connsiteX2" fmla="*/ 0 w 637227"/>
              <a:gd name="connsiteY2" fmla="*/ 0 h 127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227" h="1272209">
                <a:moveTo>
                  <a:pt x="536713" y="1272209"/>
                </a:moveTo>
                <a:cubicBezTo>
                  <a:pt x="611256" y="1000539"/>
                  <a:pt x="685800" y="728870"/>
                  <a:pt x="596348" y="516835"/>
                </a:cubicBezTo>
                <a:cubicBezTo>
                  <a:pt x="506896" y="304800"/>
                  <a:pt x="253448" y="15240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F92AFC7-618B-3336-6E3B-8ECC47325B54}"/>
              </a:ext>
            </a:extLst>
          </p:cNvPr>
          <p:cNvSpPr/>
          <p:nvPr/>
        </p:nvSpPr>
        <p:spPr>
          <a:xfrm>
            <a:off x="5555974" y="908182"/>
            <a:ext cx="1431235" cy="711896"/>
          </a:xfrm>
          <a:custGeom>
            <a:avLst/>
            <a:gdLst>
              <a:gd name="connsiteX0" fmla="*/ 1431235 w 1431235"/>
              <a:gd name="connsiteY0" fmla="*/ 711896 h 711896"/>
              <a:gd name="connsiteX1" fmla="*/ 1073426 w 1431235"/>
              <a:gd name="connsiteY1" fmla="*/ 75792 h 711896"/>
              <a:gd name="connsiteX2" fmla="*/ 0 w 1431235"/>
              <a:gd name="connsiteY2" fmla="*/ 36035 h 7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711896">
                <a:moveTo>
                  <a:pt x="1431235" y="711896"/>
                </a:moveTo>
                <a:cubicBezTo>
                  <a:pt x="1371600" y="450165"/>
                  <a:pt x="1311965" y="188435"/>
                  <a:pt x="1073426" y="75792"/>
                </a:cubicBezTo>
                <a:cubicBezTo>
                  <a:pt x="834887" y="-36851"/>
                  <a:pt x="417443" y="-408"/>
                  <a:pt x="0" y="360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F71C7CA-549D-280D-2370-4EFE198282D2}"/>
              </a:ext>
            </a:extLst>
          </p:cNvPr>
          <p:cNvSpPr/>
          <p:nvPr/>
        </p:nvSpPr>
        <p:spPr>
          <a:xfrm>
            <a:off x="3925957" y="1421191"/>
            <a:ext cx="1560443" cy="367852"/>
          </a:xfrm>
          <a:custGeom>
            <a:avLst/>
            <a:gdLst>
              <a:gd name="connsiteX0" fmla="*/ 1560443 w 1560443"/>
              <a:gd name="connsiteY0" fmla="*/ 338035 h 367852"/>
              <a:gd name="connsiteX1" fmla="*/ 934278 w 1560443"/>
              <a:gd name="connsiteY1" fmla="*/ 105 h 367852"/>
              <a:gd name="connsiteX2" fmla="*/ 0 w 1560443"/>
              <a:gd name="connsiteY2" fmla="*/ 367852 h 36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443" h="367852">
                <a:moveTo>
                  <a:pt x="1560443" y="338035"/>
                </a:moveTo>
                <a:cubicBezTo>
                  <a:pt x="1377397" y="166585"/>
                  <a:pt x="1194352" y="-4865"/>
                  <a:pt x="934278" y="105"/>
                </a:cubicBezTo>
                <a:cubicBezTo>
                  <a:pt x="674204" y="5074"/>
                  <a:pt x="337102" y="186463"/>
                  <a:pt x="0" y="36785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4EB9FC2-35F2-5476-5C9E-A14163FBAD05}"/>
              </a:ext>
            </a:extLst>
          </p:cNvPr>
          <p:cNvSpPr/>
          <p:nvPr/>
        </p:nvSpPr>
        <p:spPr>
          <a:xfrm>
            <a:off x="3210339" y="2703443"/>
            <a:ext cx="1212574" cy="795131"/>
          </a:xfrm>
          <a:custGeom>
            <a:avLst/>
            <a:gdLst>
              <a:gd name="connsiteX0" fmla="*/ 1212574 w 1212574"/>
              <a:gd name="connsiteY0" fmla="*/ 0 h 795131"/>
              <a:gd name="connsiteX1" fmla="*/ 467139 w 1212574"/>
              <a:gd name="connsiteY1" fmla="*/ 178905 h 795131"/>
              <a:gd name="connsiteX2" fmla="*/ 0 w 1212574"/>
              <a:gd name="connsiteY2" fmla="*/ 795131 h 79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2574" h="795131">
                <a:moveTo>
                  <a:pt x="1212574" y="0"/>
                </a:moveTo>
                <a:cubicBezTo>
                  <a:pt x="940904" y="23191"/>
                  <a:pt x="669235" y="46383"/>
                  <a:pt x="467139" y="178905"/>
                </a:cubicBezTo>
                <a:cubicBezTo>
                  <a:pt x="265043" y="311427"/>
                  <a:pt x="132521" y="553279"/>
                  <a:pt x="0" y="79513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9D81A40-EE82-FE08-B996-83C6C9D34706}"/>
              </a:ext>
            </a:extLst>
          </p:cNvPr>
          <p:cNvSpPr/>
          <p:nvPr/>
        </p:nvSpPr>
        <p:spPr>
          <a:xfrm>
            <a:off x="3803411" y="3836504"/>
            <a:ext cx="460476" cy="1798983"/>
          </a:xfrm>
          <a:custGeom>
            <a:avLst/>
            <a:gdLst>
              <a:gd name="connsiteX0" fmla="*/ 460476 w 460476"/>
              <a:gd name="connsiteY0" fmla="*/ 0 h 1798983"/>
              <a:gd name="connsiteX1" fmla="*/ 3276 w 460476"/>
              <a:gd name="connsiteY1" fmla="*/ 576470 h 1798983"/>
              <a:gd name="connsiteX2" fmla="*/ 291511 w 460476"/>
              <a:gd name="connsiteY2" fmla="*/ 1798983 h 17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76" h="1798983">
                <a:moveTo>
                  <a:pt x="460476" y="0"/>
                </a:moveTo>
                <a:cubicBezTo>
                  <a:pt x="245956" y="138320"/>
                  <a:pt x="31437" y="276640"/>
                  <a:pt x="3276" y="576470"/>
                </a:cubicBezTo>
                <a:cubicBezTo>
                  <a:pt x="-24885" y="876301"/>
                  <a:pt x="133313" y="1337642"/>
                  <a:pt x="291511" y="179898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A02AA6-723C-1A8A-02EC-215A172106F9}"/>
              </a:ext>
            </a:extLst>
          </p:cNvPr>
          <p:cNvSpPr/>
          <p:nvPr/>
        </p:nvSpPr>
        <p:spPr>
          <a:xfrm>
            <a:off x="4925658" y="5297557"/>
            <a:ext cx="1326055" cy="1212573"/>
          </a:xfrm>
          <a:custGeom>
            <a:avLst/>
            <a:gdLst>
              <a:gd name="connsiteX0" fmla="*/ 123420 w 1326055"/>
              <a:gd name="connsiteY0" fmla="*/ 0 h 1212573"/>
              <a:gd name="connsiteX1" fmla="*/ 113481 w 1326055"/>
              <a:gd name="connsiteY1" fmla="*/ 745434 h 1212573"/>
              <a:gd name="connsiteX2" fmla="*/ 1326055 w 1326055"/>
              <a:gd name="connsiteY2" fmla="*/ 1212573 h 121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055" h="1212573">
                <a:moveTo>
                  <a:pt x="123420" y="0"/>
                </a:moveTo>
                <a:cubicBezTo>
                  <a:pt x="18231" y="271669"/>
                  <a:pt x="-86958" y="543339"/>
                  <a:pt x="113481" y="745434"/>
                </a:cubicBezTo>
                <a:cubicBezTo>
                  <a:pt x="313920" y="947529"/>
                  <a:pt x="819987" y="1080051"/>
                  <a:pt x="1326055" y="12125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A067ACE-32AB-05CF-80EB-5BB6B11EC5F0}"/>
              </a:ext>
            </a:extLst>
          </p:cNvPr>
          <p:cNvSpPr/>
          <p:nvPr/>
        </p:nvSpPr>
        <p:spPr>
          <a:xfrm>
            <a:off x="6629400" y="5774635"/>
            <a:ext cx="1739348" cy="477686"/>
          </a:xfrm>
          <a:custGeom>
            <a:avLst/>
            <a:gdLst>
              <a:gd name="connsiteX0" fmla="*/ 0 w 1739348"/>
              <a:gd name="connsiteY0" fmla="*/ 0 h 477686"/>
              <a:gd name="connsiteX1" fmla="*/ 904461 w 1739348"/>
              <a:gd name="connsiteY1" fmla="*/ 477078 h 477686"/>
              <a:gd name="connsiteX2" fmla="*/ 1739348 w 1739348"/>
              <a:gd name="connsiteY2" fmla="*/ 79513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348" h="477686">
                <a:moveTo>
                  <a:pt x="0" y="0"/>
                </a:moveTo>
                <a:cubicBezTo>
                  <a:pt x="307285" y="231913"/>
                  <a:pt x="614570" y="463826"/>
                  <a:pt x="904461" y="477078"/>
                </a:cubicBezTo>
                <a:cubicBezTo>
                  <a:pt x="1194352" y="490330"/>
                  <a:pt x="1466850" y="284921"/>
                  <a:pt x="1739348" y="795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E7CACC6-75BB-A621-88AC-0D9DAB2E976C}"/>
              </a:ext>
            </a:extLst>
          </p:cNvPr>
          <p:cNvSpPr/>
          <p:nvPr/>
        </p:nvSpPr>
        <p:spPr>
          <a:xfrm>
            <a:off x="8080513" y="4084983"/>
            <a:ext cx="1282148" cy="1165169"/>
          </a:xfrm>
          <a:custGeom>
            <a:avLst/>
            <a:gdLst>
              <a:gd name="connsiteX0" fmla="*/ 0 w 1282148"/>
              <a:gd name="connsiteY0" fmla="*/ 1083365 h 1165169"/>
              <a:gd name="connsiteX1" fmla="*/ 715617 w 1282148"/>
              <a:gd name="connsiteY1" fmla="*/ 1053547 h 1165169"/>
              <a:gd name="connsiteX2" fmla="*/ 1282148 w 1282148"/>
              <a:gd name="connsiteY2" fmla="*/ 0 h 116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148" h="1165169">
                <a:moveTo>
                  <a:pt x="0" y="1083365"/>
                </a:moveTo>
                <a:cubicBezTo>
                  <a:pt x="250963" y="1158736"/>
                  <a:pt x="501926" y="1234108"/>
                  <a:pt x="715617" y="1053547"/>
                </a:cubicBezTo>
                <a:cubicBezTo>
                  <a:pt x="929308" y="872986"/>
                  <a:pt x="1105728" y="436493"/>
                  <a:pt x="128214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347D27E-E931-914E-3D80-A12E5E48DECC}"/>
              </a:ext>
            </a:extLst>
          </p:cNvPr>
          <p:cNvSpPr/>
          <p:nvPr/>
        </p:nvSpPr>
        <p:spPr>
          <a:xfrm>
            <a:off x="8567530" y="2226365"/>
            <a:ext cx="802546" cy="1411357"/>
          </a:xfrm>
          <a:custGeom>
            <a:avLst/>
            <a:gdLst>
              <a:gd name="connsiteX0" fmla="*/ 0 w 802546"/>
              <a:gd name="connsiteY0" fmla="*/ 1411357 h 1411357"/>
              <a:gd name="connsiteX1" fmla="*/ 785192 w 802546"/>
              <a:gd name="connsiteY1" fmla="*/ 944218 h 1411357"/>
              <a:gd name="connsiteX2" fmla="*/ 467140 w 802546"/>
              <a:gd name="connsiteY2" fmla="*/ 0 h 141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546" h="1411357">
                <a:moveTo>
                  <a:pt x="0" y="1411357"/>
                </a:moveTo>
                <a:cubicBezTo>
                  <a:pt x="353667" y="1295400"/>
                  <a:pt x="707335" y="1179444"/>
                  <a:pt x="785192" y="944218"/>
                </a:cubicBezTo>
                <a:cubicBezTo>
                  <a:pt x="863049" y="708992"/>
                  <a:pt x="665094" y="354496"/>
                  <a:pt x="46714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186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Nierdonor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850171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3822366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DEEAD-3854-A0C8-EFB4-FE3494D1E8BC}"/>
              </a:ext>
            </a:extLst>
          </p:cNvPr>
          <p:cNvCxnSpPr>
            <a:cxnSpLocks/>
            <a:stCxn id="5" idx="4"/>
            <a:endCxn id="16" idx="0"/>
          </p:cNvCxnSpPr>
          <p:nvPr/>
        </p:nvCxnSpPr>
        <p:spPr>
          <a:xfrm flipH="1">
            <a:off x="4021149" y="3429000"/>
            <a:ext cx="27805" cy="898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A9E7A66E-8D8F-9C89-4337-30883CBBADFD}"/>
              </a:ext>
            </a:extLst>
          </p:cNvPr>
          <p:cNvSpPr/>
          <p:nvPr/>
        </p:nvSpPr>
        <p:spPr>
          <a:xfrm>
            <a:off x="2756867" y="1933761"/>
            <a:ext cx="1093304" cy="596348"/>
          </a:xfrm>
          <a:prstGeom prst="wedgeRectCallout">
            <a:avLst>
              <a:gd name="adj1" fmla="val 57349"/>
              <a:gd name="adj2" fmla="val 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Zoekt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F4BAF57-EDB0-DF60-5F4B-327713875648}"/>
              </a:ext>
            </a:extLst>
          </p:cNvPr>
          <p:cNvSpPr/>
          <p:nvPr/>
        </p:nvSpPr>
        <p:spPr>
          <a:xfrm>
            <a:off x="2186609" y="5157352"/>
            <a:ext cx="1507849" cy="596348"/>
          </a:xfrm>
          <a:prstGeom prst="wedgeRectCallout">
            <a:avLst>
              <a:gd name="adj1" fmla="val 70985"/>
              <a:gd name="adj2" fmla="val -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doneren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C796E77-D4EE-4FD8-381C-DCE7DCD295A2}"/>
              </a:ext>
            </a:extLst>
          </p:cNvPr>
          <p:cNvSpPr/>
          <p:nvPr/>
        </p:nvSpPr>
        <p:spPr>
          <a:xfrm>
            <a:off x="1689653" y="3721603"/>
            <a:ext cx="1721748" cy="313683"/>
          </a:xfrm>
          <a:prstGeom prst="wedgeRectCallout">
            <a:avLst>
              <a:gd name="adj1" fmla="val 86805"/>
              <a:gd name="adj2" fmla="val -24166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</p:spTree>
    <p:extLst>
      <p:ext uri="{BB962C8B-B14F-4D97-AF65-F5344CB8AC3E}">
        <p14:creationId xmlns:p14="http://schemas.microsoft.com/office/powerpoint/2010/main" val="1396174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9" grpId="0" animBg="1"/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Nierdonor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850171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3822366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DEEAD-3854-A0C8-EFB4-FE3494D1E8BC}"/>
              </a:ext>
            </a:extLst>
          </p:cNvPr>
          <p:cNvCxnSpPr>
            <a:cxnSpLocks/>
            <a:stCxn id="5" idx="4"/>
            <a:endCxn id="16" idx="0"/>
          </p:cNvCxnSpPr>
          <p:nvPr/>
        </p:nvCxnSpPr>
        <p:spPr>
          <a:xfrm flipH="1">
            <a:off x="4021149" y="3429000"/>
            <a:ext cx="27805" cy="898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A9E7A66E-8D8F-9C89-4337-30883CBBADFD}"/>
              </a:ext>
            </a:extLst>
          </p:cNvPr>
          <p:cNvSpPr/>
          <p:nvPr/>
        </p:nvSpPr>
        <p:spPr>
          <a:xfrm>
            <a:off x="2756867" y="1933761"/>
            <a:ext cx="1093304" cy="596348"/>
          </a:xfrm>
          <a:prstGeom prst="wedgeRectCallout">
            <a:avLst>
              <a:gd name="adj1" fmla="val 57349"/>
              <a:gd name="adj2" fmla="val 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Zoekt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F4BAF57-EDB0-DF60-5F4B-327713875648}"/>
              </a:ext>
            </a:extLst>
          </p:cNvPr>
          <p:cNvSpPr/>
          <p:nvPr/>
        </p:nvSpPr>
        <p:spPr>
          <a:xfrm>
            <a:off x="2186609" y="5157352"/>
            <a:ext cx="1507849" cy="596348"/>
          </a:xfrm>
          <a:prstGeom prst="wedgeRectCallout">
            <a:avLst>
              <a:gd name="adj1" fmla="val 70985"/>
              <a:gd name="adj2" fmla="val -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doneren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C796E77-D4EE-4FD8-381C-DCE7DCD295A2}"/>
              </a:ext>
            </a:extLst>
          </p:cNvPr>
          <p:cNvSpPr/>
          <p:nvPr/>
        </p:nvSpPr>
        <p:spPr>
          <a:xfrm>
            <a:off x="1689653" y="3721603"/>
            <a:ext cx="1721748" cy="313683"/>
          </a:xfrm>
          <a:prstGeom prst="wedgeRectCallout">
            <a:avLst>
              <a:gd name="adj1" fmla="val 86805"/>
              <a:gd name="adj2" fmla="val -24166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A21227-1E93-C8FA-52BB-2257E5CD9E50}"/>
              </a:ext>
            </a:extLst>
          </p:cNvPr>
          <p:cNvSpPr/>
          <p:nvPr/>
        </p:nvSpPr>
        <p:spPr>
          <a:xfrm>
            <a:off x="6313154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1579B4-2983-C872-9142-4294ACCFE285}"/>
              </a:ext>
            </a:extLst>
          </p:cNvPr>
          <p:cNvSpPr/>
          <p:nvPr/>
        </p:nvSpPr>
        <p:spPr>
          <a:xfrm>
            <a:off x="6285349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C76623-07F6-6DB2-C6CE-705DB6181AA4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6484132" y="3429000"/>
            <a:ext cx="27805" cy="898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571B911-356B-DDD1-CE5E-E3901309396F}"/>
              </a:ext>
            </a:extLst>
          </p:cNvPr>
          <p:cNvSpPr/>
          <p:nvPr/>
        </p:nvSpPr>
        <p:spPr>
          <a:xfrm>
            <a:off x="6638338" y="2015459"/>
            <a:ext cx="1362662" cy="596348"/>
          </a:xfrm>
          <a:prstGeom prst="wedgeRectCallout">
            <a:avLst>
              <a:gd name="adj1" fmla="val -52651"/>
              <a:gd name="adj2" fmla="val 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Zoekt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ook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081028-21C1-430F-1C27-AC9976A6A0A5}"/>
              </a:ext>
            </a:extLst>
          </p:cNvPr>
          <p:cNvSpPr/>
          <p:nvPr/>
        </p:nvSpPr>
        <p:spPr>
          <a:xfrm>
            <a:off x="7247075" y="5077839"/>
            <a:ext cx="1507849" cy="596348"/>
          </a:xfrm>
          <a:prstGeom prst="wedgeRectCallout">
            <a:avLst>
              <a:gd name="adj1" fmla="val -95123"/>
              <a:gd name="adj2" fmla="val -12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doneren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D41B33D-19C0-4244-512E-1548D2509BB5}"/>
              </a:ext>
            </a:extLst>
          </p:cNvPr>
          <p:cNvSpPr/>
          <p:nvPr/>
        </p:nvSpPr>
        <p:spPr>
          <a:xfrm>
            <a:off x="7140125" y="3676276"/>
            <a:ext cx="1721748" cy="313683"/>
          </a:xfrm>
          <a:prstGeom prst="wedgeRectCallout">
            <a:avLst>
              <a:gd name="adj1" fmla="val -88685"/>
              <a:gd name="adj2" fmla="val 61384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</p:spTree>
    <p:extLst>
      <p:ext uri="{BB962C8B-B14F-4D97-AF65-F5344CB8AC3E}">
        <p14:creationId xmlns:p14="http://schemas.microsoft.com/office/powerpoint/2010/main" val="1991691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Nierdonor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850171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3822366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DEEAD-3854-A0C8-EFB4-FE3494D1E8BC}"/>
              </a:ext>
            </a:extLst>
          </p:cNvPr>
          <p:cNvCxnSpPr>
            <a:cxnSpLocks/>
            <a:stCxn id="5" idx="4"/>
            <a:endCxn id="16" idx="0"/>
          </p:cNvCxnSpPr>
          <p:nvPr/>
        </p:nvCxnSpPr>
        <p:spPr>
          <a:xfrm flipH="1">
            <a:off x="4021149" y="3429000"/>
            <a:ext cx="27805" cy="898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A9E7A66E-8D8F-9C89-4337-30883CBBADFD}"/>
              </a:ext>
            </a:extLst>
          </p:cNvPr>
          <p:cNvSpPr/>
          <p:nvPr/>
        </p:nvSpPr>
        <p:spPr>
          <a:xfrm>
            <a:off x="2756867" y="1933761"/>
            <a:ext cx="1093304" cy="596348"/>
          </a:xfrm>
          <a:prstGeom prst="wedgeRectCallout">
            <a:avLst>
              <a:gd name="adj1" fmla="val 57349"/>
              <a:gd name="adj2" fmla="val 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Zoekt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CF4BAF57-EDB0-DF60-5F4B-327713875648}"/>
              </a:ext>
            </a:extLst>
          </p:cNvPr>
          <p:cNvSpPr/>
          <p:nvPr/>
        </p:nvSpPr>
        <p:spPr>
          <a:xfrm>
            <a:off x="2186609" y="5157352"/>
            <a:ext cx="1507849" cy="596348"/>
          </a:xfrm>
          <a:prstGeom prst="wedgeRectCallout">
            <a:avLst>
              <a:gd name="adj1" fmla="val 70985"/>
              <a:gd name="adj2" fmla="val -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doneren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3C796E77-D4EE-4FD8-381C-DCE7DCD295A2}"/>
              </a:ext>
            </a:extLst>
          </p:cNvPr>
          <p:cNvSpPr/>
          <p:nvPr/>
        </p:nvSpPr>
        <p:spPr>
          <a:xfrm>
            <a:off x="1689653" y="3721603"/>
            <a:ext cx="1721748" cy="313683"/>
          </a:xfrm>
          <a:prstGeom prst="wedgeRectCallout">
            <a:avLst>
              <a:gd name="adj1" fmla="val 86805"/>
              <a:gd name="adj2" fmla="val -24166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A21227-1E93-C8FA-52BB-2257E5CD9E50}"/>
              </a:ext>
            </a:extLst>
          </p:cNvPr>
          <p:cNvSpPr/>
          <p:nvPr/>
        </p:nvSpPr>
        <p:spPr>
          <a:xfrm>
            <a:off x="6313154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1579B4-2983-C872-9142-4294ACCFE285}"/>
              </a:ext>
            </a:extLst>
          </p:cNvPr>
          <p:cNvSpPr/>
          <p:nvPr/>
        </p:nvSpPr>
        <p:spPr>
          <a:xfrm>
            <a:off x="6285349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C76623-07F6-6DB2-C6CE-705DB6181AA4}"/>
              </a:ext>
            </a:extLst>
          </p:cNvPr>
          <p:cNvCxnSpPr>
            <a:cxnSpLocks/>
            <a:stCxn id="3" idx="4"/>
            <a:endCxn id="4" idx="0"/>
          </p:cNvCxnSpPr>
          <p:nvPr/>
        </p:nvCxnSpPr>
        <p:spPr>
          <a:xfrm flipH="1">
            <a:off x="6484132" y="3429000"/>
            <a:ext cx="27805" cy="89889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8571B911-356B-DDD1-CE5E-E3901309396F}"/>
              </a:ext>
            </a:extLst>
          </p:cNvPr>
          <p:cNvSpPr/>
          <p:nvPr/>
        </p:nvSpPr>
        <p:spPr>
          <a:xfrm>
            <a:off x="6638338" y="2015459"/>
            <a:ext cx="1362662" cy="596348"/>
          </a:xfrm>
          <a:prstGeom prst="wedgeRectCallout">
            <a:avLst>
              <a:gd name="adj1" fmla="val -52651"/>
              <a:gd name="adj2" fmla="val 14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Zoekt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ook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7E081028-21C1-430F-1C27-AC9976A6A0A5}"/>
              </a:ext>
            </a:extLst>
          </p:cNvPr>
          <p:cNvSpPr/>
          <p:nvPr/>
        </p:nvSpPr>
        <p:spPr>
          <a:xfrm>
            <a:off x="7247075" y="5077839"/>
            <a:ext cx="1507849" cy="596348"/>
          </a:xfrm>
          <a:prstGeom prst="wedgeRectCallout">
            <a:avLst>
              <a:gd name="adj1" fmla="val -95123"/>
              <a:gd name="adj2" fmla="val -12583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Wil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nier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doneren</a:t>
            </a:r>
            <a:endParaRPr lang="en-US" dirty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AD41B33D-19C0-4244-512E-1548D2509BB5}"/>
              </a:ext>
            </a:extLst>
          </p:cNvPr>
          <p:cNvSpPr/>
          <p:nvPr/>
        </p:nvSpPr>
        <p:spPr>
          <a:xfrm>
            <a:off x="7140125" y="3676276"/>
            <a:ext cx="1721748" cy="313683"/>
          </a:xfrm>
          <a:prstGeom prst="wedgeRectCallout">
            <a:avLst>
              <a:gd name="adj1" fmla="val -88685"/>
              <a:gd name="adj2" fmla="val 61384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geen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2E78A5B-113E-7CF5-3387-E67CBF65867A}"/>
              </a:ext>
            </a:extLst>
          </p:cNvPr>
          <p:cNvCxnSpPr>
            <a:cxnSpLocks/>
            <a:stCxn id="5" idx="6"/>
            <a:endCxn id="4" idx="1"/>
          </p:cNvCxnSpPr>
          <p:nvPr/>
        </p:nvCxnSpPr>
        <p:spPr>
          <a:xfrm>
            <a:off x="4247736" y="3245126"/>
            <a:ext cx="2095835" cy="1136620"/>
          </a:xfrm>
          <a:prstGeom prst="line">
            <a:avLst/>
          </a:prstGeom>
          <a:ln w="38100">
            <a:solidFill>
              <a:srgbClr val="47D45A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0C6B6524-DDBD-78CA-968D-53B63EE61109}"/>
              </a:ext>
            </a:extLst>
          </p:cNvPr>
          <p:cNvSpPr/>
          <p:nvPr/>
        </p:nvSpPr>
        <p:spPr>
          <a:xfrm>
            <a:off x="4247736" y="2369798"/>
            <a:ext cx="1931712" cy="313683"/>
          </a:xfrm>
          <a:prstGeom prst="wedgeRectCallout">
            <a:avLst>
              <a:gd name="adj1" fmla="val -27344"/>
              <a:gd name="adj2" fmla="val 292686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wel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FC8A1AB-6DF5-E448-A210-D98CA6F83A4B}"/>
              </a:ext>
            </a:extLst>
          </p:cNvPr>
          <p:cNvCxnSpPr>
            <a:cxnSpLocks/>
            <a:stCxn id="3" idx="2"/>
            <a:endCxn id="16" idx="7"/>
          </p:cNvCxnSpPr>
          <p:nvPr/>
        </p:nvCxnSpPr>
        <p:spPr>
          <a:xfrm flipH="1">
            <a:off x="4161709" y="3245126"/>
            <a:ext cx="2151445" cy="1136620"/>
          </a:xfrm>
          <a:prstGeom prst="line">
            <a:avLst/>
          </a:prstGeom>
          <a:ln w="38100">
            <a:solidFill>
              <a:srgbClr val="47D45A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31DF6EC4-DF1C-5D41-3AFB-AB87FAB50838}"/>
              </a:ext>
            </a:extLst>
          </p:cNvPr>
          <p:cNvSpPr/>
          <p:nvPr/>
        </p:nvSpPr>
        <p:spPr>
          <a:xfrm>
            <a:off x="4411859" y="4943391"/>
            <a:ext cx="1931712" cy="313683"/>
          </a:xfrm>
          <a:prstGeom prst="wedgeRectCallout">
            <a:avLst>
              <a:gd name="adj1" fmla="val -34033"/>
              <a:gd name="adj2" fmla="val -312503"/>
            </a:avLst>
          </a:prstGeom>
          <a:solidFill>
            <a:srgbClr val="FFFF99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Is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wel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2">
                    <a:lumMod val="75000"/>
                    <a:lumOff val="25000"/>
                  </a:schemeClr>
                </a:solidFill>
              </a:rPr>
              <a:t>een</a:t>
            </a:r>
            <a:r>
              <a:rPr lang="en-US" dirty="0">
                <a:solidFill>
                  <a:schemeClr val="tx2">
                    <a:lumMod val="75000"/>
                    <a:lumOff val="25000"/>
                  </a:schemeClr>
                </a:solidFill>
              </a:rPr>
              <a:t> match</a:t>
            </a:r>
          </a:p>
        </p:txBody>
      </p:sp>
    </p:spTree>
    <p:extLst>
      <p:ext uri="{BB962C8B-B14F-4D97-AF65-F5344CB8AC3E}">
        <p14:creationId xmlns:p14="http://schemas.microsoft.com/office/powerpoint/2010/main" val="2428156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Nierdonor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850171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3822366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2EA21227-1E93-C8FA-52BB-2257E5CD9E50}"/>
              </a:ext>
            </a:extLst>
          </p:cNvPr>
          <p:cNvSpPr/>
          <p:nvPr/>
        </p:nvSpPr>
        <p:spPr>
          <a:xfrm>
            <a:off x="6313154" y="306125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31579B4-2983-C872-9142-4294ACCFE285}"/>
              </a:ext>
            </a:extLst>
          </p:cNvPr>
          <p:cNvSpPr/>
          <p:nvPr/>
        </p:nvSpPr>
        <p:spPr>
          <a:xfrm>
            <a:off x="6285349" y="432789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EAC6F9C-5722-0864-3C95-86681FA8596A}"/>
              </a:ext>
            </a:extLst>
          </p:cNvPr>
          <p:cNvSpPr/>
          <p:nvPr/>
        </p:nvSpPr>
        <p:spPr>
          <a:xfrm>
            <a:off x="4234070" y="3240157"/>
            <a:ext cx="2166730" cy="1093304"/>
          </a:xfrm>
          <a:custGeom>
            <a:avLst/>
            <a:gdLst>
              <a:gd name="connsiteX0" fmla="*/ 2166730 w 2166730"/>
              <a:gd name="connsiteY0" fmla="*/ 1093304 h 1093304"/>
              <a:gd name="connsiteX1" fmla="*/ 1699591 w 2166730"/>
              <a:gd name="connsiteY1" fmla="*/ 308113 h 1093304"/>
              <a:gd name="connsiteX2" fmla="*/ 0 w 2166730"/>
              <a:gd name="connsiteY2" fmla="*/ 0 h 1093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66730" h="1093304">
                <a:moveTo>
                  <a:pt x="2166730" y="1093304"/>
                </a:moveTo>
                <a:cubicBezTo>
                  <a:pt x="2113721" y="791817"/>
                  <a:pt x="2060713" y="490330"/>
                  <a:pt x="1699591" y="308113"/>
                </a:cubicBezTo>
                <a:cubicBezTo>
                  <a:pt x="1338469" y="125896"/>
                  <a:pt x="669234" y="62948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F4E51D33-5A38-D780-3165-9002003EFC3B}"/>
              </a:ext>
            </a:extLst>
          </p:cNvPr>
          <p:cNvSpPr/>
          <p:nvPr/>
        </p:nvSpPr>
        <p:spPr>
          <a:xfrm>
            <a:off x="4204252" y="3240157"/>
            <a:ext cx="2107096" cy="1172817"/>
          </a:xfrm>
          <a:custGeom>
            <a:avLst/>
            <a:gdLst>
              <a:gd name="connsiteX0" fmla="*/ 0 w 2107096"/>
              <a:gd name="connsiteY0" fmla="*/ 1172817 h 1172817"/>
              <a:gd name="connsiteX1" fmla="*/ 715618 w 2107096"/>
              <a:gd name="connsiteY1" fmla="*/ 357808 h 1172817"/>
              <a:gd name="connsiteX2" fmla="*/ 2107096 w 2107096"/>
              <a:gd name="connsiteY2" fmla="*/ 0 h 1172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07096" h="1172817">
                <a:moveTo>
                  <a:pt x="0" y="1172817"/>
                </a:moveTo>
                <a:cubicBezTo>
                  <a:pt x="182217" y="863047"/>
                  <a:pt x="364435" y="553277"/>
                  <a:pt x="715618" y="357808"/>
                </a:cubicBezTo>
                <a:cubicBezTo>
                  <a:pt x="1066801" y="162339"/>
                  <a:pt x="1586948" y="81169"/>
                  <a:pt x="2107096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881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4BAC1-C75F-9EFF-1C85-22714D8F7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Donorketen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C8819E7-766B-DC2F-6F52-9C5A9CB9EFAE}"/>
              </a:ext>
            </a:extLst>
          </p:cNvPr>
          <p:cNvSpPr/>
          <p:nvPr/>
        </p:nvSpPr>
        <p:spPr>
          <a:xfrm>
            <a:off x="5148470" y="806105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0E93F65-247C-05A7-A920-32A27494C504}"/>
              </a:ext>
            </a:extLst>
          </p:cNvPr>
          <p:cNvSpPr/>
          <p:nvPr/>
        </p:nvSpPr>
        <p:spPr>
          <a:xfrm>
            <a:off x="3580572" y="176392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CD30096-4456-BA3A-C076-90B69580FF0A}"/>
              </a:ext>
            </a:extLst>
          </p:cNvPr>
          <p:cNvSpPr/>
          <p:nvPr/>
        </p:nvSpPr>
        <p:spPr>
          <a:xfrm>
            <a:off x="7280413" y="817079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F816EF4-11F2-3916-165B-83B5D5564E87}"/>
              </a:ext>
            </a:extLst>
          </p:cNvPr>
          <p:cNvSpPr/>
          <p:nvPr/>
        </p:nvSpPr>
        <p:spPr>
          <a:xfrm>
            <a:off x="8694254" y="187166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E2CC765-8944-140D-16A6-6E9D44655D96}"/>
              </a:ext>
            </a:extLst>
          </p:cNvPr>
          <p:cNvSpPr/>
          <p:nvPr/>
        </p:nvSpPr>
        <p:spPr>
          <a:xfrm>
            <a:off x="9243391" y="3702844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E9AACDC-3704-FAA1-2455-B23B0FF9F92C}"/>
              </a:ext>
            </a:extLst>
          </p:cNvPr>
          <p:cNvSpPr/>
          <p:nvPr/>
        </p:nvSpPr>
        <p:spPr>
          <a:xfrm>
            <a:off x="8296689" y="5530093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D5DD7C0-164A-6A58-A199-FEB76FA6C759}"/>
              </a:ext>
            </a:extLst>
          </p:cNvPr>
          <p:cNvSpPr/>
          <p:nvPr/>
        </p:nvSpPr>
        <p:spPr>
          <a:xfrm>
            <a:off x="6236804" y="632391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532C692-12A7-B8D2-9854-DEDF633500CD}"/>
              </a:ext>
            </a:extLst>
          </p:cNvPr>
          <p:cNvSpPr/>
          <p:nvPr/>
        </p:nvSpPr>
        <p:spPr>
          <a:xfrm>
            <a:off x="3978137" y="5601217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37EEFC8-5AAB-8185-1800-A82829F9C774}"/>
              </a:ext>
            </a:extLst>
          </p:cNvPr>
          <p:cNvSpPr/>
          <p:nvPr/>
        </p:nvSpPr>
        <p:spPr>
          <a:xfrm>
            <a:off x="3001619" y="3509032"/>
            <a:ext cx="397565" cy="36774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480D4BA-EB38-B749-4508-A3C81DE2C41E}"/>
              </a:ext>
            </a:extLst>
          </p:cNvPr>
          <p:cNvSpPr/>
          <p:nvPr/>
        </p:nvSpPr>
        <p:spPr>
          <a:xfrm>
            <a:off x="5449957" y="1572971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B55DB61-3053-38F0-5C32-8165B7380369}"/>
              </a:ext>
            </a:extLst>
          </p:cNvPr>
          <p:cNvSpPr/>
          <p:nvPr/>
        </p:nvSpPr>
        <p:spPr>
          <a:xfrm>
            <a:off x="4375702" y="2433102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CF0F2BB-7CC1-3162-8514-450EDFC5A90F}"/>
              </a:ext>
            </a:extLst>
          </p:cNvPr>
          <p:cNvSpPr/>
          <p:nvPr/>
        </p:nvSpPr>
        <p:spPr>
          <a:xfrm>
            <a:off x="6968988" y="1588524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276629D-71F5-5459-615C-9446E113E201}"/>
              </a:ext>
            </a:extLst>
          </p:cNvPr>
          <p:cNvSpPr/>
          <p:nvPr/>
        </p:nvSpPr>
        <p:spPr>
          <a:xfrm>
            <a:off x="8022121" y="2341907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CF38EAD6-B8A8-224A-0BDD-2A7B1B8F36A8}"/>
              </a:ext>
            </a:extLst>
          </p:cNvPr>
          <p:cNvSpPr/>
          <p:nvPr/>
        </p:nvSpPr>
        <p:spPr>
          <a:xfrm>
            <a:off x="8343900" y="3637615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BFA98AC-9CD3-8150-6255-F481FCD18F39}"/>
              </a:ext>
            </a:extLst>
          </p:cNvPr>
          <p:cNvSpPr/>
          <p:nvPr/>
        </p:nvSpPr>
        <p:spPr>
          <a:xfrm>
            <a:off x="7693714" y="4918730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EED9C03A-D2F3-244B-7FF8-FC579D1933E8}"/>
              </a:ext>
            </a:extLst>
          </p:cNvPr>
          <p:cNvSpPr/>
          <p:nvPr/>
        </p:nvSpPr>
        <p:spPr>
          <a:xfrm>
            <a:off x="6236804" y="5528024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AEE0434-184D-1A72-B8BE-46402D0CFBE8}"/>
              </a:ext>
            </a:extLst>
          </p:cNvPr>
          <p:cNvSpPr/>
          <p:nvPr/>
        </p:nvSpPr>
        <p:spPr>
          <a:xfrm>
            <a:off x="4745935" y="4918730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D1F1882-B45C-D63A-6DBA-C1BB25D96323}"/>
              </a:ext>
            </a:extLst>
          </p:cNvPr>
          <p:cNvSpPr/>
          <p:nvPr/>
        </p:nvSpPr>
        <p:spPr>
          <a:xfrm>
            <a:off x="4099892" y="3488012"/>
            <a:ext cx="397565" cy="3677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4B09F0-D00F-91A5-A8B8-37F6A69EC527}"/>
              </a:ext>
            </a:extLst>
          </p:cNvPr>
          <p:cNvCxnSpPr>
            <a:cxnSpLocks/>
            <a:stCxn id="8" idx="4"/>
            <a:endCxn id="17" idx="0"/>
          </p:cNvCxnSpPr>
          <p:nvPr/>
        </p:nvCxnSpPr>
        <p:spPr>
          <a:xfrm flipH="1">
            <a:off x="7167771" y="1184827"/>
            <a:ext cx="311425" cy="40369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F842CA7-27EC-059A-BA2D-E1E8D9AC3C75}"/>
              </a:ext>
            </a:extLst>
          </p:cNvPr>
          <p:cNvCxnSpPr>
            <a:cxnSpLocks/>
            <a:stCxn id="4" idx="5"/>
            <a:endCxn id="15" idx="0"/>
          </p:cNvCxnSpPr>
          <p:nvPr/>
        </p:nvCxnSpPr>
        <p:spPr>
          <a:xfrm>
            <a:off x="5487813" y="1119998"/>
            <a:ext cx="160927" cy="4529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B8DEEAD-3854-A0C8-EFB4-FE3494D1E8BC}"/>
              </a:ext>
            </a:extLst>
          </p:cNvPr>
          <p:cNvCxnSpPr>
            <a:stCxn id="5" idx="5"/>
            <a:endCxn id="16" idx="1"/>
          </p:cNvCxnSpPr>
          <p:nvPr/>
        </p:nvCxnSpPr>
        <p:spPr>
          <a:xfrm>
            <a:off x="3919915" y="2077815"/>
            <a:ext cx="514009" cy="40914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B7789-B4DC-51B7-9D00-68D0A844683B}"/>
              </a:ext>
            </a:extLst>
          </p:cNvPr>
          <p:cNvCxnSpPr>
            <a:stCxn id="14" idx="6"/>
            <a:endCxn id="23" idx="2"/>
          </p:cNvCxnSpPr>
          <p:nvPr/>
        </p:nvCxnSpPr>
        <p:spPr>
          <a:xfrm flipV="1">
            <a:off x="3399184" y="3671886"/>
            <a:ext cx="700708" cy="210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D2649E55-A17B-2824-B766-A88AC422DAEA}"/>
              </a:ext>
            </a:extLst>
          </p:cNvPr>
          <p:cNvCxnSpPr>
            <a:stCxn id="13" idx="7"/>
            <a:endCxn id="22" idx="3"/>
          </p:cNvCxnSpPr>
          <p:nvPr/>
        </p:nvCxnSpPr>
        <p:spPr>
          <a:xfrm flipV="1">
            <a:off x="4317480" y="5232623"/>
            <a:ext cx="486677" cy="42244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213E5DD-5212-B9AE-0B2C-7D3E78B0335A}"/>
              </a:ext>
            </a:extLst>
          </p:cNvPr>
          <p:cNvCxnSpPr>
            <a:stCxn id="12" idx="0"/>
            <a:endCxn id="21" idx="4"/>
          </p:cNvCxnSpPr>
          <p:nvPr/>
        </p:nvCxnSpPr>
        <p:spPr>
          <a:xfrm flipV="1">
            <a:off x="6435587" y="5895772"/>
            <a:ext cx="0" cy="4281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0DA0532-3981-0C4B-14A9-DA4CF1B9AD80}"/>
              </a:ext>
            </a:extLst>
          </p:cNvPr>
          <p:cNvCxnSpPr>
            <a:stCxn id="20" idx="5"/>
            <a:endCxn id="11" idx="1"/>
          </p:cNvCxnSpPr>
          <p:nvPr/>
        </p:nvCxnSpPr>
        <p:spPr>
          <a:xfrm>
            <a:off x="8033057" y="5232623"/>
            <a:ext cx="321854" cy="3513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169E8A-03BA-7C89-E216-5A71AFF77773}"/>
              </a:ext>
            </a:extLst>
          </p:cNvPr>
          <p:cNvCxnSpPr>
            <a:stCxn id="19" idx="6"/>
            <a:endCxn id="10" idx="2"/>
          </p:cNvCxnSpPr>
          <p:nvPr/>
        </p:nvCxnSpPr>
        <p:spPr>
          <a:xfrm>
            <a:off x="8741465" y="3821489"/>
            <a:ext cx="501926" cy="6522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F0DC4F0E-F567-184A-A410-D32FBE5E1041}"/>
              </a:ext>
            </a:extLst>
          </p:cNvPr>
          <p:cNvCxnSpPr>
            <a:stCxn id="18" idx="7"/>
            <a:endCxn id="9" idx="3"/>
          </p:cNvCxnSpPr>
          <p:nvPr/>
        </p:nvCxnSpPr>
        <p:spPr>
          <a:xfrm flipV="1">
            <a:off x="8361464" y="2185555"/>
            <a:ext cx="391012" cy="21020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7FBD3F8D-3237-92CE-8752-690915088216}"/>
              </a:ext>
            </a:extLst>
          </p:cNvPr>
          <p:cNvSpPr/>
          <p:nvPr/>
        </p:nvSpPr>
        <p:spPr>
          <a:xfrm>
            <a:off x="7673009" y="1083365"/>
            <a:ext cx="637227" cy="1272209"/>
          </a:xfrm>
          <a:custGeom>
            <a:avLst/>
            <a:gdLst>
              <a:gd name="connsiteX0" fmla="*/ 536713 w 637227"/>
              <a:gd name="connsiteY0" fmla="*/ 1272209 h 1272209"/>
              <a:gd name="connsiteX1" fmla="*/ 596348 w 637227"/>
              <a:gd name="connsiteY1" fmla="*/ 516835 h 1272209"/>
              <a:gd name="connsiteX2" fmla="*/ 0 w 637227"/>
              <a:gd name="connsiteY2" fmla="*/ 0 h 1272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7227" h="1272209">
                <a:moveTo>
                  <a:pt x="536713" y="1272209"/>
                </a:moveTo>
                <a:cubicBezTo>
                  <a:pt x="611256" y="1000539"/>
                  <a:pt x="685800" y="728870"/>
                  <a:pt x="596348" y="516835"/>
                </a:cubicBezTo>
                <a:cubicBezTo>
                  <a:pt x="506896" y="304800"/>
                  <a:pt x="253448" y="15240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3F92AFC7-618B-3336-6E3B-8ECC47325B54}"/>
              </a:ext>
            </a:extLst>
          </p:cNvPr>
          <p:cNvSpPr/>
          <p:nvPr/>
        </p:nvSpPr>
        <p:spPr>
          <a:xfrm>
            <a:off x="5555974" y="908182"/>
            <a:ext cx="1431235" cy="711896"/>
          </a:xfrm>
          <a:custGeom>
            <a:avLst/>
            <a:gdLst>
              <a:gd name="connsiteX0" fmla="*/ 1431235 w 1431235"/>
              <a:gd name="connsiteY0" fmla="*/ 711896 h 711896"/>
              <a:gd name="connsiteX1" fmla="*/ 1073426 w 1431235"/>
              <a:gd name="connsiteY1" fmla="*/ 75792 h 711896"/>
              <a:gd name="connsiteX2" fmla="*/ 0 w 1431235"/>
              <a:gd name="connsiteY2" fmla="*/ 36035 h 711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31235" h="711896">
                <a:moveTo>
                  <a:pt x="1431235" y="711896"/>
                </a:moveTo>
                <a:cubicBezTo>
                  <a:pt x="1371600" y="450165"/>
                  <a:pt x="1311965" y="188435"/>
                  <a:pt x="1073426" y="75792"/>
                </a:cubicBezTo>
                <a:cubicBezTo>
                  <a:pt x="834887" y="-36851"/>
                  <a:pt x="417443" y="-408"/>
                  <a:pt x="0" y="3603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F71C7CA-549D-280D-2370-4EFE198282D2}"/>
              </a:ext>
            </a:extLst>
          </p:cNvPr>
          <p:cNvSpPr/>
          <p:nvPr/>
        </p:nvSpPr>
        <p:spPr>
          <a:xfrm>
            <a:off x="3925957" y="1421191"/>
            <a:ext cx="1560443" cy="367852"/>
          </a:xfrm>
          <a:custGeom>
            <a:avLst/>
            <a:gdLst>
              <a:gd name="connsiteX0" fmla="*/ 1560443 w 1560443"/>
              <a:gd name="connsiteY0" fmla="*/ 338035 h 367852"/>
              <a:gd name="connsiteX1" fmla="*/ 934278 w 1560443"/>
              <a:gd name="connsiteY1" fmla="*/ 105 h 367852"/>
              <a:gd name="connsiteX2" fmla="*/ 0 w 1560443"/>
              <a:gd name="connsiteY2" fmla="*/ 367852 h 3678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60443" h="367852">
                <a:moveTo>
                  <a:pt x="1560443" y="338035"/>
                </a:moveTo>
                <a:cubicBezTo>
                  <a:pt x="1377397" y="166585"/>
                  <a:pt x="1194352" y="-4865"/>
                  <a:pt x="934278" y="105"/>
                </a:cubicBezTo>
                <a:cubicBezTo>
                  <a:pt x="674204" y="5074"/>
                  <a:pt x="337102" y="186463"/>
                  <a:pt x="0" y="367852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E4EB9FC2-35F2-5476-5C9E-A14163FBAD05}"/>
              </a:ext>
            </a:extLst>
          </p:cNvPr>
          <p:cNvSpPr/>
          <p:nvPr/>
        </p:nvSpPr>
        <p:spPr>
          <a:xfrm>
            <a:off x="3210339" y="2703443"/>
            <a:ext cx="1212574" cy="795131"/>
          </a:xfrm>
          <a:custGeom>
            <a:avLst/>
            <a:gdLst>
              <a:gd name="connsiteX0" fmla="*/ 1212574 w 1212574"/>
              <a:gd name="connsiteY0" fmla="*/ 0 h 795131"/>
              <a:gd name="connsiteX1" fmla="*/ 467139 w 1212574"/>
              <a:gd name="connsiteY1" fmla="*/ 178905 h 795131"/>
              <a:gd name="connsiteX2" fmla="*/ 0 w 1212574"/>
              <a:gd name="connsiteY2" fmla="*/ 795131 h 7951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2574" h="795131">
                <a:moveTo>
                  <a:pt x="1212574" y="0"/>
                </a:moveTo>
                <a:cubicBezTo>
                  <a:pt x="940904" y="23191"/>
                  <a:pt x="669235" y="46383"/>
                  <a:pt x="467139" y="178905"/>
                </a:cubicBezTo>
                <a:cubicBezTo>
                  <a:pt x="265043" y="311427"/>
                  <a:pt x="132521" y="553279"/>
                  <a:pt x="0" y="79513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9D81A40-EE82-FE08-B996-83C6C9D34706}"/>
              </a:ext>
            </a:extLst>
          </p:cNvPr>
          <p:cNvSpPr/>
          <p:nvPr/>
        </p:nvSpPr>
        <p:spPr>
          <a:xfrm>
            <a:off x="3803411" y="3836504"/>
            <a:ext cx="460476" cy="1798983"/>
          </a:xfrm>
          <a:custGeom>
            <a:avLst/>
            <a:gdLst>
              <a:gd name="connsiteX0" fmla="*/ 460476 w 460476"/>
              <a:gd name="connsiteY0" fmla="*/ 0 h 1798983"/>
              <a:gd name="connsiteX1" fmla="*/ 3276 w 460476"/>
              <a:gd name="connsiteY1" fmla="*/ 576470 h 1798983"/>
              <a:gd name="connsiteX2" fmla="*/ 291511 w 460476"/>
              <a:gd name="connsiteY2" fmla="*/ 1798983 h 17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0476" h="1798983">
                <a:moveTo>
                  <a:pt x="460476" y="0"/>
                </a:moveTo>
                <a:cubicBezTo>
                  <a:pt x="245956" y="138320"/>
                  <a:pt x="31437" y="276640"/>
                  <a:pt x="3276" y="576470"/>
                </a:cubicBezTo>
                <a:cubicBezTo>
                  <a:pt x="-24885" y="876301"/>
                  <a:pt x="133313" y="1337642"/>
                  <a:pt x="291511" y="179898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BCA02AA6-723C-1A8A-02EC-215A172106F9}"/>
              </a:ext>
            </a:extLst>
          </p:cNvPr>
          <p:cNvSpPr/>
          <p:nvPr/>
        </p:nvSpPr>
        <p:spPr>
          <a:xfrm>
            <a:off x="4925658" y="5297557"/>
            <a:ext cx="1326055" cy="1212573"/>
          </a:xfrm>
          <a:custGeom>
            <a:avLst/>
            <a:gdLst>
              <a:gd name="connsiteX0" fmla="*/ 123420 w 1326055"/>
              <a:gd name="connsiteY0" fmla="*/ 0 h 1212573"/>
              <a:gd name="connsiteX1" fmla="*/ 113481 w 1326055"/>
              <a:gd name="connsiteY1" fmla="*/ 745434 h 1212573"/>
              <a:gd name="connsiteX2" fmla="*/ 1326055 w 1326055"/>
              <a:gd name="connsiteY2" fmla="*/ 1212573 h 12125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6055" h="1212573">
                <a:moveTo>
                  <a:pt x="123420" y="0"/>
                </a:moveTo>
                <a:cubicBezTo>
                  <a:pt x="18231" y="271669"/>
                  <a:pt x="-86958" y="543339"/>
                  <a:pt x="113481" y="745434"/>
                </a:cubicBezTo>
                <a:cubicBezTo>
                  <a:pt x="313920" y="947529"/>
                  <a:pt x="819987" y="1080051"/>
                  <a:pt x="1326055" y="12125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A067ACE-32AB-05CF-80EB-5BB6B11EC5F0}"/>
              </a:ext>
            </a:extLst>
          </p:cNvPr>
          <p:cNvSpPr/>
          <p:nvPr/>
        </p:nvSpPr>
        <p:spPr>
          <a:xfrm>
            <a:off x="6629400" y="5774635"/>
            <a:ext cx="1739348" cy="477686"/>
          </a:xfrm>
          <a:custGeom>
            <a:avLst/>
            <a:gdLst>
              <a:gd name="connsiteX0" fmla="*/ 0 w 1739348"/>
              <a:gd name="connsiteY0" fmla="*/ 0 h 477686"/>
              <a:gd name="connsiteX1" fmla="*/ 904461 w 1739348"/>
              <a:gd name="connsiteY1" fmla="*/ 477078 h 477686"/>
              <a:gd name="connsiteX2" fmla="*/ 1739348 w 1739348"/>
              <a:gd name="connsiteY2" fmla="*/ 79513 h 4776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39348" h="477686">
                <a:moveTo>
                  <a:pt x="0" y="0"/>
                </a:moveTo>
                <a:cubicBezTo>
                  <a:pt x="307285" y="231913"/>
                  <a:pt x="614570" y="463826"/>
                  <a:pt x="904461" y="477078"/>
                </a:cubicBezTo>
                <a:cubicBezTo>
                  <a:pt x="1194352" y="490330"/>
                  <a:pt x="1466850" y="284921"/>
                  <a:pt x="1739348" y="795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E7CACC6-75BB-A621-88AC-0D9DAB2E976C}"/>
              </a:ext>
            </a:extLst>
          </p:cNvPr>
          <p:cNvSpPr/>
          <p:nvPr/>
        </p:nvSpPr>
        <p:spPr>
          <a:xfrm>
            <a:off x="8080513" y="4084983"/>
            <a:ext cx="1282148" cy="1165169"/>
          </a:xfrm>
          <a:custGeom>
            <a:avLst/>
            <a:gdLst>
              <a:gd name="connsiteX0" fmla="*/ 0 w 1282148"/>
              <a:gd name="connsiteY0" fmla="*/ 1083365 h 1165169"/>
              <a:gd name="connsiteX1" fmla="*/ 715617 w 1282148"/>
              <a:gd name="connsiteY1" fmla="*/ 1053547 h 1165169"/>
              <a:gd name="connsiteX2" fmla="*/ 1282148 w 1282148"/>
              <a:gd name="connsiteY2" fmla="*/ 0 h 1165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148" h="1165169">
                <a:moveTo>
                  <a:pt x="0" y="1083365"/>
                </a:moveTo>
                <a:cubicBezTo>
                  <a:pt x="250963" y="1158736"/>
                  <a:pt x="501926" y="1234108"/>
                  <a:pt x="715617" y="1053547"/>
                </a:cubicBezTo>
                <a:cubicBezTo>
                  <a:pt x="929308" y="872986"/>
                  <a:pt x="1105728" y="436493"/>
                  <a:pt x="1282148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5347D27E-E931-914E-3D80-A12E5E48DECC}"/>
              </a:ext>
            </a:extLst>
          </p:cNvPr>
          <p:cNvSpPr/>
          <p:nvPr/>
        </p:nvSpPr>
        <p:spPr>
          <a:xfrm>
            <a:off x="8567530" y="2226365"/>
            <a:ext cx="802546" cy="1411357"/>
          </a:xfrm>
          <a:custGeom>
            <a:avLst/>
            <a:gdLst>
              <a:gd name="connsiteX0" fmla="*/ 0 w 802546"/>
              <a:gd name="connsiteY0" fmla="*/ 1411357 h 1411357"/>
              <a:gd name="connsiteX1" fmla="*/ 785192 w 802546"/>
              <a:gd name="connsiteY1" fmla="*/ 944218 h 1411357"/>
              <a:gd name="connsiteX2" fmla="*/ 467140 w 802546"/>
              <a:gd name="connsiteY2" fmla="*/ 0 h 1411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2546" h="1411357">
                <a:moveTo>
                  <a:pt x="0" y="1411357"/>
                </a:moveTo>
                <a:cubicBezTo>
                  <a:pt x="353667" y="1295400"/>
                  <a:pt x="707335" y="1179444"/>
                  <a:pt x="785192" y="944218"/>
                </a:cubicBezTo>
                <a:cubicBezTo>
                  <a:pt x="863049" y="708992"/>
                  <a:pt x="665094" y="354496"/>
                  <a:pt x="46714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474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5456-8F34-1CB2-F9DF-097B4BC7F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Engine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E17B7-6D9A-2E7E-754C-14CEEF53A3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vind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film </a:t>
            </a:r>
            <a:r>
              <a:rPr lang="en-US" dirty="0" err="1"/>
              <a:t>goed</a:t>
            </a:r>
            <a:endParaRPr lang="en-US" dirty="0"/>
          </a:p>
          <a:p>
            <a:r>
              <a:rPr lang="en-US" dirty="0"/>
              <a:t>Als jij </a:t>
            </a:r>
            <a:r>
              <a:rPr lang="en-US" dirty="0" err="1"/>
              <a:t>deze</a:t>
            </a:r>
            <a:r>
              <a:rPr lang="en-US" dirty="0"/>
              <a:t> film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vindt</a:t>
            </a:r>
            <a:endParaRPr lang="en-US" dirty="0"/>
          </a:p>
          <a:p>
            <a:r>
              <a:rPr lang="en-US" dirty="0" err="1"/>
              <a:t>en</a:t>
            </a:r>
            <a:r>
              <a:rPr lang="en-US" dirty="0"/>
              <a:t> je </a:t>
            </a:r>
            <a:r>
              <a:rPr lang="en-US" dirty="0" err="1"/>
              <a:t>vindt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film </a:t>
            </a:r>
            <a:r>
              <a:rPr lang="en-US" dirty="0" err="1"/>
              <a:t>goed</a:t>
            </a:r>
            <a:endParaRPr lang="en-US" dirty="0"/>
          </a:p>
          <a:p>
            <a:r>
              <a:rPr lang="en-US" dirty="0"/>
              <a:t>dan </a:t>
            </a:r>
            <a:r>
              <a:rPr lang="en-US" dirty="0" err="1"/>
              <a:t>vind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die </a:t>
            </a:r>
            <a:r>
              <a:rPr lang="en-US" dirty="0" err="1"/>
              <a:t>andere</a:t>
            </a:r>
            <a:r>
              <a:rPr lang="en-US" dirty="0"/>
              <a:t> film </a:t>
            </a:r>
            <a:r>
              <a:rPr lang="en-US" dirty="0" err="1"/>
              <a:t>misschien</a:t>
            </a:r>
            <a:r>
              <a:rPr lang="en-US" dirty="0"/>
              <a:t> </a:t>
            </a:r>
            <a:r>
              <a:rPr lang="en-US" dirty="0" err="1"/>
              <a:t>ook</a:t>
            </a:r>
            <a:r>
              <a:rPr lang="en-US" dirty="0"/>
              <a:t> </a:t>
            </a:r>
            <a:r>
              <a:rPr lang="en-US" dirty="0" err="1"/>
              <a:t>wel</a:t>
            </a:r>
            <a:r>
              <a:rPr lang="en-US" dirty="0"/>
              <a:t> </a:t>
            </a:r>
            <a:r>
              <a:rPr lang="en-US" dirty="0" err="1"/>
              <a:t>goed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9499F94-4CE7-876F-5C3B-B99C531AD741}"/>
              </a:ext>
            </a:extLst>
          </p:cNvPr>
          <p:cNvSpPr/>
          <p:nvPr/>
        </p:nvSpPr>
        <p:spPr>
          <a:xfrm>
            <a:off x="1620078" y="4611757"/>
            <a:ext cx="1331844" cy="576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ik</a:t>
            </a:r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6589245-DDCA-B8A3-7C41-59D2327FDCA0}"/>
              </a:ext>
            </a:extLst>
          </p:cNvPr>
          <p:cNvSpPr/>
          <p:nvPr/>
        </p:nvSpPr>
        <p:spPr>
          <a:xfrm>
            <a:off x="4038600" y="4611757"/>
            <a:ext cx="1331844" cy="576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film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9E4F81-9915-EBF6-5850-D17A096BFE30}"/>
              </a:ext>
            </a:extLst>
          </p:cNvPr>
          <p:cNvSpPr/>
          <p:nvPr/>
        </p:nvSpPr>
        <p:spPr>
          <a:xfrm>
            <a:off x="6417365" y="4611757"/>
            <a:ext cx="1331844" cy="576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jij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6714EE4-EE58-A5E4-313E-2BF71FE7535F}"/>
              </a:ext>
            </a:extLst>
          </p:cNvPr>
          <p:cNvSpPr/>
          <p:nvPr/>
        </p:nvSpPr>
        <p:spPr>
          <a:xfrm>
            <a:off x="4051853" y="5735431"/>
            <a:ext cx="1331844" cy="576469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andere</a:t>
            </a:r>
            <a:r>
              <a:rPr lang="en-US" dirty="0"/>
              <a:t> film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A67A412E-C3A9-7490-CEBA-F8E307C82B94}"/>
              </a:ext>
            </a:extLst>
          </p:cNvPr>
          <p:cNvSpPr/>
          <p:nvPr/>
        </p:nvSpPr>
        <p:spPr>
          <a:xfrm>
            <a:off x="2951922" y="4750904"/>
            <a:ext cx="1262269" cy="32799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B88E20-FF0E-1510-3539-647BA4A1E442}"/>
              </a:ext>
            </a:extLst>
          </p:cNvPr>
          <p:cNvSpPr/>
          <p:nvPr/>
        </p:nvSpPr>
        <p:spPr>
          <a:xfrm rot="10800000">
            <a:off x="5300869" y="4750904"/>
            <a:ext cx="1262269" cy="32799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2EFC454D-0BF6-9F35-9A64-90FB5850EACC}"/>
              </a:ext>
            </a:extLst>
          </p:cNvPr>
          <p:cNvSpPr/>
          <p:nvPr/>
        </p:nvSpPr>
        <p:spPr>
          <a:xfrm rot="9069189">
            <a:off x="5163909" y="5327763"/>
            <a:ext cx="1747992" cy="327992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Heart 10">
            <a:extLst>
              <a:ext uri="{FF2B5EF4-FFF2-40B4-BE49-F238E27FC236}">
                <a16:creationId xmlns:a16="http://schemas.microsoft.com/office/drawing/2014/main" id="{93C1185F-ED66-B78F-D506-EC292DDA5185}"/>
              </a:ext>
            </a:extLst>
          </p:cNvPr>
          <p:cNvSpPr/>
          <p:nvPr/>
        </p:nvSpPr>
        <p:spPr>
          <a:xfrm>
            <a:off x="3269974" y="4532243"/>
            <a:ext cx="449191" cy="65598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eart 11">
            <a:extLst>
              <a:ext uri="{FF2B5EF4-FFF2-40B4-BE49-F238E27FC236}">
                <a16:creationId xmlns:a16="http://schemas.microsoft.com/office/drawing/2014/main" id="{0F89FE96-BAE1-52D9-5E16-159BDEB18627}"/>
              </a:ext>
            </a:extLst>
          </p:cNvPr>
          <p:cNvSpPr/>
          <p:nvPr/>
        </p:nvSpPr>
        <p:spPr>
          <a:xfrm>
            <a:off x="5689763" y="4532243"/>
            <a:ext cx="449191" cy="65598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Heart 12">
            <a:extLst>
              <a:ext uri="{FF2B5EF4-FFF2-40B4-BE49-F238E27FC236}">
                <a16:creationId xmlns:a16="http://schemas.microsoft.com/office/drawing/2014/main" id="{CB2E4F76-D4E0-F8C4-1BF8-C75F08144363}"/>
              </a:ext>
            </a:extLst>
          </p:cNvPr>
          <p:cNvSpPr/>
          <p:nvPr/>
        </p:nvSpPr>
        <p:spPr>
          <a:xfrm>
            <a:off x="5707407" y="5294663"/>
            <a:ext cx="449191" cy="65598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5CEDE6A4-42B3-C35C-28AD-837CADF49D71}"/>
              </a:ext>
            </a:extLst>
          </p:cNvPr>
          <p:cNvSpPr/>
          <p:nvPr/>
        </p:nvSpPr>
        <p:spPr>
          <a:xfrm rot="12621652">
            <a:off x="2523206" y="5334166"/>
            <a:ext cx="1747992" cy="327992"/>
          </a:xfrm>
          <a:prstGeom prst="rightArrow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Heart 14">
            <a:extLst>
              <a:ext uri="{FF2B5EF4-FFF2-40B4-BE49-F238E27FC236}">
                <a16:creationId xmlns:a16="http://schemas.microsoft.com/office/drawing/2014/main" id="{39D64790-C8F5-67BD-64A0-DFC81181E15E}"/>
              </a:ext>
            </a:extLst>
          </p:cNvPr>
          <p:cNvSpPr/>
          <p:nvPr/>
        </p:nvSpPr>
        <p:spPr>
          <a:xfrm>
            <a:off x="3262387" y="5374147"/>
            <a:ext cx="449191" cy="655983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899827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B48E7-0883-650C-B9CF-D68CF27C0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741AD-6D3C-CEC3-0879-966AEA6F2D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</a:t>
            </a:r>
            <a:r>
              <a:rPr lang="en-US" dirty="0" err="1"/>
              <a:t>bruggen</a:t>
            </a:r>
            <a:r>
              <a:rPr lang="en-US" dirty="0"/>
              <a:t> van Königsberg</a:t>
            </a:r>
          </a:p>
          <a:p>
            <a:r>
              <a:rPr lang="en-US" dirty="0"/>
              <a:t>The Social Network –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netwerken</a:t>
            </a:r>
            <a:endParaRPr lang="en-US" dirty="0"/>
          </a:p>
          <a:p>
            <a:r>
              <a:rPr lang="en-US" dirty="0"/>
              <a:t>Graph Database</a:t>
            </a:r>
          </a:p>
          <a:p>
            <a:r>
              <a:rPr lang="en-US" dirty="0"/>
              <a:t>De </a:t>
            </a:r>
            <a:r>
              <a:rPr lang="en-US" dirty="0" err="1"/>
              <a:t>Kerst</a:t>
            </a:r>
            <a:r>
              <a:rPr lang="en-US" dirty="0"/>
              <a:t> </a:t>
            </a:r>
            <a:r>
              <a:rPr lang="en-US" dirty="0" err="1"/>
              <a:t>Kwiz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Nieuwe pagina 1">
            <a:extLst>
              <a:ext uri="{FF2B5EF4-FFF2-40B4-BE49-F238E27FC236}">
                <a16:creationId xmlns:a16="http://schemas.microsoft.com/office/drawing/2014/main" id="{20570E2C-3293-370E-63CF-702FB9015E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4975" y="2870200"/>
            <a:ext cx="238125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Social Network Analysis - Cambridge Intelligence">
            <a:extLst>
              <a:ext uri="{FF2B5EF4-FFF2-40B4-BE49-F238E27FC236}">
                <a16:creationId xmlns:a16="http://schemas.microsoft.com/office/drawing/2014/main" id="{70E360BD-FA10-3EC5-DB83-04AF10A6D4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902" y="4113716"/>
            <a:ext cx="2676397" cy="169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ello, World: Neo4j, Inc.">
            <a:extLst>
              <a:ext uri="{FF2B5EF4-FFF2-40B4-BE49-F238E27FC236}">
                <a16:creationId xmlns:a16="http://schemas.microsoft.com/office/drawing/2014/main" id="{4B0C0C58-67C3-C457-AD2C-0923220726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732" y="5657560"/>
            <a:ext cx="2440568" cy="1220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55715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61BA-AA94-2452-E5E2-15407E1E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Navigatie</a:t>
            </a:r>
            <a:endParaRPr lang="en-US" dirty="0"/>
          </a:p>
        </p:txBody>
      </p:sp>
      <p:pic>
        <p:nvPicPr>
          <p:cNvPr id="5" name="Content Placeholder 4" descr="A map of the european union&#10;&#10;Description automatically generated">
            <a:extLst>
              <a:ext uri="{FF2B5EF4-FFF2-40B4-BE49-F238E27FC236}">
                <a16:creationId xmlns:a16="http://schemas.microsoft.com/office/drawing/2014/main" id="{270D0DE1-4EB5-FF64-9153-DC596AFFE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088" y="0"/>
            <a:ext cx="5208072" cy="6944097"/>
          </a:xfrm>
        </p:spPr>
      </p:pic>
      <p:pic>
        <p:nvPicPr>
          <p:cNvPr id="7" name="Picture 6" descr="A map of a train station&#10;&#10;Description automatically generated">
            <a:extLst>
              <a:ext uri="{FF2B5EF4-FFF2-40B4-BE49-F238E27FC236}">
                <a16:creationId xmlns:a16="http://schemas.microsoft.com/office/drawing/2014/main" id="{CBE1744A-AAD5-D0C7-951F-F394CD2FD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393" y="2624137"/>
            <a:ext cx="956470" cy="1275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1075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61BA-AA94-2452-E5E2-15407E1E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Navigatie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153BF-BFCA-B62A-D500-4A1E5481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3096" y="95250"/>
            <a:ext cx="4407004" cy="6858000"/>
          </a:xfrm>
          <a:prstGeom prst="rect">
            <a:avLst/>
          </a:prstGeom>
        </p:spPr>
      </p:pic>
      <p:pic>
        <p:nvPicPr>
          <p:cNvPr id="7" name="Picture 6" descr="A map of a train station&#10;&#10;Description automatically generated">
            <a:extLst>
              <a:ext uri="{FF2B5EF4-FFF2-40B4-BE49-F238E27FC236}">
                <a16:creationId xmlns:a16="http://schemas.microsoft.com/office/drawing/2014/main" id="{CBE1744A-AAD5-D0C7-951F-F394CD2FD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8475" y="165101"/>
            <a:ext cx="4895850" cy="652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18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561BA-AA94-2452-E5E2-15407E1EF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Navigatie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D153BF-BFCA-B62A-D500-4A1E54815E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796" y="15876"/>
            <a:ext cx="4407004" cy="6858000"/>
          </a:xfrm>
          <a:prstGeom prst="rect">
            <a:avLst/>
          </a:prstGeom>
        </p:spPr>
      </p:pic>
      <p:pic>
        <p:nvPicPr>
          <p:cNvPr id="7" name="Picture 6" descr="A map of a train station&#10;&#10;Description automatically generated">
            <a:extLst>
              <a:ext uri="{FF2B5EF4-FFF2-40B4-BE49-F238E27FC236}">
                <a16:creationId xmlns:a16="http://schemas.microsoft.com/office/drawing/2014/main" id="{CBE1744A-AAD5-D0C7-951F-F394CD2FDD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5063" y="234951"/>
            <a:ext cx="4895850" cy="65277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5597B9-0041-ABD4-F9B6-FB05C0E582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0277" y="1271821"/>
            <a:ext cx="4238095" cy="37428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6186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B4FE6-2F12-B09A-CA6C-581C3163E3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Graafalgoritmes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D0C3-C4EE-5606-2FCF-E44D3C2D71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er </a:t>
            </a:r>
            <a:r>
              <a:rPr lang="en-US" dirty="0" err="1"/>
              <a:t>een</a:t>
            </a:r>
            <a:r>
              <a:rPr lang="en-US" dirty="0"/>
              <a:t> pad </a:t>
            </a:r>
            <a:r>
              <a:rPr lang="en-US" dirty="0" err="1"/>
              <a:t>tussen</a:t>
            </a:r>
            <a:r>
              <a:rPr lang="en-US" dirty="0"/>
              <a:t> twee </a:t>
            </a:r>
            <a:r>
              <a:rPr lang="en-US" dirty="0" err="1"/>
              <a:t>knooppunten</a:t>
            </a:r>
            <a:r>
              <a:rPr lang="en-US" dirty="0"/>
              <a:t>?</a:t>
            </a:r>
          </a:p>
          <a:p>
            <a:r>
              <a:rPr lang="en-US" dirty="0"/>
              <a:t>Hoeveel </a:t>
            </a:r>
            <a:r>
              <a:rPr lang="en-US" dirty="0" err="1"/>
              <a:t>stappen</a:t>
            </a:r>
            <a:r>
              <a:rPr lang="en-US" dirty="0"/>
              <a:t> in het </a:t>
            </a:r>
            <a:r>
              <a:rPr lang="en-US" dirty="0" err="1"/>
              <a:t>kortste</a:t>
            </a:r>
            <a:r>
              <a:rPr lang="en-US" dirty="0"/>
              <a:t> pad van A =&gt; B?</a:t>
            </a:r>
          </a:p>
          <a:p>
            <a:r>
              <a:rPr lang="en-US" dirty="0" err="1"/>
              <a:t>Zijn</a:t>
            </a:r>
            <a:r>
              <a:rPr lang="en-US" dirty="0"/>
              <a:t> er </a:t>
            </a:r>
            <a:r>
              <a:rPr lang="en-US" dirty="0" err="1"/>
              <a:t>cirkels</a:t>
            </a:r>
            <a:r>
              <a:rPr lang="en-US" dirty="0"/>
              <a:t> </a:t>
            </a:r>
            <a:r>
              <a:rPr lang="en-US" dirty="0" err="1"/>
              <a:t>zoals</a:t>
            </a:r>
            <a:r>
              <a:rPr lang="en-US" dirty="0"/>
              <a:t> A =&gt; B =&gt; C =&gt; D =&gt; A?</a:t>
            </a:r>
          </a:p>
          <a:p>
            <a:r>
              <a:rPr lang="en-US" dirty="0" err="1"/>
              <a:t>Zijn</a:t>
            </a:r>
            <a:r>
              <a:rPr lang="en-US" dirty="0"/>
              <a:t> er “</a:t>
            </a:r>
            <a:r>
              <a:rPr lang="en-US" dirty="0" err="1"/>
              <a:t>kliekjes</a:t>
            </a:r>
            <a:r>
              <a:rPr lang="en-US" dirty="0"/>
              <a:t>” of “clusters” van nodes?</a:t>
            </a:r>
          </a:p>
          <a:p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de hotspots?</a:t>
            </a:r>
          </a:p>
          <a:p>
            <a:r>
              <a:rPr lang="en-US" dirty="0"/>
              <a:t>Alle </a:t>
            </a:r>
            <a:r>
              <a:rPr lang="en-US" dirty="0" err="1"/>
              <a:t>onderling</a:t>
            </a:r>
            <a:r>
              <a:rPr lang="en-US" dirty="0"/>
              <a:t> </a:t>
            </a:r>
            <a:r>
              <a:rPr lang="en-US" dirty="0" err="1"/>
              <a:t>verbonden</a:t>
            </a:r>
            <a:r>
              <a:rPr lang="en-US" dirty="0"/>
              <a:t> nodes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andere</a:t>
            </a:r>
            <a:r>
              <a:rPr lang="en-US" dirty="0"/>
              <a:t> </a:t>
            </a:r>
            <a:r>
              <a:rPr lang="en-US" dirty="0" err="1"/>
              <a:t>kleur</a:t>
            </a:r>
            <a:endParaRPr lang="en-US" dirty="0"/>
          </a:p>
          <a:p>
            <a:r>
              <a:rPr lang="en-US" dirty="0"/>
              <a:t>Wat is het </a:t>
            </a:r>
            <a:r>
              <a:rPr lang="en-US" dirty="0" err="1"/>
              <a:t>goedkoopste</a:t>
            </a:r>
            <a:r>
              <a:rPr lang="en-US" dirty="0"/>
              <a:t> (</a:t>
            </a:r>
            <a:r>
              <a:rPr lang="en-US" dirty="0" err="1"/>
              <a:t>tijd</a:t>
            </a:r>
            <a:r>
              <a:rPr lang="en-US" dirty="0"/>
              <a:t>, geld, </a:t>
            </a:r>
            <a:r>
              <a:rPr lang="en-US" dirty="0" err="1"/>
              <a:t>risico</a:t>
            </a:r>
            <a:r>
              <a:rPr lang="en-US" dirty="0"/>
              <a:t>) pad van A =&gt; B?</a:t>
            </a:r>
          </a:p>
          <a:p>
            <a:pPr lvl="1"/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alternatieve</a:t>
            </a:r>
            <a:r>
              <a:rPr lang="en-US" dirty="0"/>
              <a:t> </a:t>
            </a:r>
            <a:r>
              <a:rPr lang="en-US" dirty="0" err="1"/>
              <a:t>paden</a:t>
            </a:r>
            <a:endParaRPr lang="en-US" dirty="0"/>
          </a:p>
          <a:p>
            <a:r>
              <a:rPr lang="en-US" dirty="0"/>
              <a:t>Travelling Salesman, Minimum Spanning Tree, …</a:t>
            </a:r>
          </a:p>
        </p:txBody>
      </p:sp>
    </p:spTree>
    <p:extLst>
      <p:ext uri="{BB962C8B-B14F-4D97-AF65-F5344CB8AC3E}">
        <p14:creationId xmlns:p14="http://schemas.microsoft.com/office/powerpoint/2010/main" val="28080243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8B4D7-B33B-21E5-DC62-FF4241AC3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CA8E7-A755-E4D6-CE7A-F8B53B0F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3F2331-64F0-61EB-F6C2-79EB70D443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78" y="1422440"/>
            <a:ext cx="10401022" cy="5157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209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22BA5-EE65-C6F0-37F9-0A056F5F1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CF9C6-9642-2CD7-930C-F11E3320E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welke</a:t>
            </a:r>
            <a:r>
              <a:rPr lang="en-US" dirty="0"/>
              <a:t> onderdelen in product</a:t>
            </a:r>
          </a:p>
          <a:p>
            <a:pPr lvl="1"/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welke</a:t>
            </a:r>
            <a:r>
              <a:rPr lang="en-US" dirty="0"/>
              <a:t> onderdelen in onderdelen</a:t>
            </a:r>
          </a:p>
          <a:p>
            <a:r>
              <a:rPr lang="en-US" dirty="0"/>
              <a:t>van </a:t>
            </a:r>
            <a:r>
              <a:rPr lang="en-US" dirty="0" err="1"/>
              <a:t>welke</a:t>
            </a:r>
            <a:r>
              <a:rPr lang="en-US" dirty="0"/>
              <a:t> leveranciers (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plekken</a:t>
            </a:r>
            <a:r>
              <a:rPr lang="en-US" dirty="0"/>
              <a:t>) </a:t>
            </a:r>
            <a:r>
              <a:rPr lang="en-US" dirty="0" err="1"/>
              <a:t>komen</a:t>
            </a:r>
            <a:r>
              <a:rPr lang="en-US" dirty="0"/>
              <a:t> de onderdelen</a:t>
            </a:r>
          </a:p>
          <a:p>
            <a:pPr lvl="1"/>
            <a:r>
              <a:rPr lang="en-US" dirty="0"/>
              <a:t>wat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alternatieven</a:t>
            </a:r>
            <a:endParaRPr lang="en-US" dirty="0"/>
          </a:p>
          <a:p>
            <a:r>
              <a:rPr lang="en-US" dirty="0" err="1"/>
              <a:t>Jozef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54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5DD1C-1427-9E5E-A314-073BAF40E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Food Safety – van bron tot </a:t>
            </a:r>
            <a:r>
              <a:rPr lang="en-US" dirty="0" err="1"/>
              <a:t>bestemming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915F26-14DB-360D-FDE1-E47DA15E53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7352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93D483-56FC-2369-5276-87CD703552FC}"/>
              </a:ext>
            </a:extLst>
          </p:cNvPr>
          <p:cNvSpPr/>
          <p:nvPr/>
        </p:nvSpPr>
        <p:spPr>
          <a:xfrm>
            <a:off x="4080565" y="3564283"/>
            <a:ext cx="901700" cy="558800"/>
          </a:xfrm>
          <a:prstGeom prst="ellipse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A53DCDB-B841-92B8-3759-B312CCFC00D6}"/>
              </a:ext>
            </a:extLst>
          </p:cNvPr>
          <p:cNvSpPr/>
          <p:nvPr/>
        </p:nvSpPr>
        <p:spPr>
          <a:xfrm>
            <a:off x="5769665" y="2992783"/>
            <a:ext cx="825500" cy="393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A732FF3-E918-1DCB-5D52-D281D7F5A2BD}"/>
              </a:ext>
            </a:extLst>
          </p:cNvPr>
          <p:cNvSpPr/>
          <p:nvPr/>
        </p:nvSpPr>
        <p:spPr>
          <a:xfrm>
            <a:off x="5769665" y="3608733"/>
            <a:ext cx="825500" cy="393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7311A47-B2A8-F70D-48FA-D32D0FB0D6B1}"/>
              </a:ext>
            </a:extLst>
          </p:cNvPr>
          <p:cNvSpPr/>
          <p:nvPr/>
        </p:nvSpPr>
        <p:spPr>
          <a:xfrm>
            <a:off x="5769665" y="4243733"/>
            <a:ext cx="825500" cy="393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60D530E-949B-1235-5C27-1FD28947DC52}"/>
              </a:ext>
            </a:extLst>
          </p:cNvPr>
          <p:cNvSpPr/>
          <p:nvPr/>
        </p:nvSpPr>
        <p:spPr>
          <a:xfrm>
            <a:off x="7077765" y="2529233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1301A3-8354-D9EC-A1FA-125A78AFEECE}"/>
              </a:ext>
            </a:extLst>
          </p:cNvPr>
          <p:cNvSpPr/>
          <p:nvPr/>
        </p:nvSpPr>
        <p:spPr>
          <a:xfrm>
            <a:off x="7077765" y="2835620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1E1BB5A-C30B-85B4-2F8E-80F245F36CA0}"/>
              </a:ext>
            </a:extLst>
          </p:cNvPr>
          <p:cNvSpPr/>
          <p:nvPr/>
        </p:nvSpPr>
        <p:spPr>
          <a:xfrm>
            <a:off x="7077765" y="3142008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6C997BF-A684-C0FE-2664-D0539AB6D1A9}"/>
              </a:ext>
            </a:extLst>
          </p:cNvPr>
          <p:cNvSpPr/>
          <p:nvPr/>
        </p:nvSpPr>
        <p:spPr>
          <a:xfrm>
            <a:off x="7077765" y="4564408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5B8E344E-5162-E544-33BF-56FAF6C7C603}"/>
              </a:ext>
            </a:extLst>
          </p:cNvPr>
          <p:cNvSpPr/>
          <p:nvPr/>
        </p:nvSpPr>
        <p:spPr>
          <a:xfrm>
            <a:off x="7077765" y="4870795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35B93556-ECAE-AC6D-4F23-B185F6640F58}"/>
              </a:ext>
            </a:extLst>
          </p:cNvPr>
          <p:cNvSpPr/>
          <p:nvPr/>
        </p:nvSpPr>
        <p:spPr>
          <a:xfrm>
            <a:off x="7077765" y="5177183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9D44AE9-FF2E-2635-15E5-B0AB9E11237F}"/>
              </a:ext>
            </a:extLst>
          </p:cNvPr>
          <p:cNvSpPr/>
          <p:nvPr/>
        </p:nvSpPr>
        <p:spPr>
          <a:xfrm>
            <a:off x="7077765" y="3510308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D9434BF-F359-894C-0219-8D8E863458B5}"/>
              </a:ext>
            </a:extLst>
          </p:cNvPr>
          <p:cNvSpPr/>
          <p:nvPr/>
        </p:nvSpPr>
        <p:spPr>
          <a:xfrm>
            <a:off x="7077765" y="3816695"/>
            <a:ext cx="584200" cy="196850"/>
          </a:xfrm>
          <a:prstGeom prst="ellipse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5BD79A37-CF73-51FE-89DC-C2FEB3EBA207}"/>
              </a:ext>
            </a:extLst>
          </p:cNvPr>
          <p:cNvSpPr/>
          <p:nvPr/>
        </p:nvSpPr>
        <p:spPr>
          <a:xfrm>
            <a:off x="5769665" y="4839045"/>
            <a:ext cx="825500" cy="393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28636C6-0C35-6EEE-7C66-CE275E507C0F}"/>
              </a:ext>
            </a:extLst>
          </p:cNvPr>
          <p:cNvSpPr/>
          <p:nvPr/>
        </p:nvSpPr>
        <p:spPr>
          <a:xfrm>
            <a:off x="5769665" y="5474045"/>
            <a:ext cx="825500" cy="3937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87CDB12-1DF3-5849-4287-8D8D8CB064A3}"/>
              </a:ext>
            </a:extLst>
          </p:cNvPr>
          <p:cNvSpPr/>
          <p:nvPr/>
        </p:nvSpPr>
        <p:spPr>
          <a:xfrm>
            <a:off x="2467665" y="2638770"/>
            <a:ext cx="825500" cy="393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0505DF5-21EF-09C4-3ECC-D654A57DD7A7}"/>
              </a:ext>
            </a:extLst>
          </p:cNvPr>
          <p:cNvSpPr/>
          <p:nvPr/>
        </p:nvSpPr>
        <p:spPr>
          <a:xfrm>
            <a:off x="2467665" y="3254720"/>
            <a:ext cx="825500" cy="393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58BEE5BA-DA0F-04A2-3CC7-CA64C536FE6A}"/>
              </a:ext>
            </a:extLst>
          </p:cNvPr>
          <p:cNvSpPr/>
          <p:nvPr/>
        </p:nvSpPr>
        <p:spPr>
          <a:xfrm>
            <a:off x="2467665" y="3889720"/>
            <a:ext cx="825500" cy="393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AEF2FCA-8D16-56DE-AFA8-2249FE577A09}"/>
              </a:ext>
            </a:extLst>
          </p:cNvPr>
          <p:cNvSpPr/>
          <p:nvPr/>
        </p:nvSpPr>
        <p:spPr>
          <a:xfrm>
            <a:off x="2467665" y="4485032"/>
            <a:ext cx="825500" cy="393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A323F2A-D3BD-AB51-F0C8-416790C19899}"/>
              </a:ext>
            </a:extLst>
          </p:cNvPr>
          <p:cNvSpPr/>
          <p:nvPr/>
        </p:nvSpPr>
        <p:spPr>
          <a:xfrm>
            <a:off x="2467665" y="5120032"/>
            <a:ext cx="825500" cy="393700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A7D4D57-51B8-A032-62C2-FFFCD8C966D2}"/>
              </a:ext>
            </a:extLst>
          </p:cNvPr>
          <p:cNvCxnSpPr>
            <a:cxnSpLocks/>
            <a:stCxn id="20" idx="6"/>
            <a:endCxn id="4" idx="2"/>
          </p:cNvCxnSpPr>
          <p:nvPr/>
        </p:nvCxnSpPr>
        <p:spPr>
          <a:xfrm>
            <a:off x="3293165" y="3451570"/>
            <a:ext cx="787400" cy="3921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6E3E5B8-39C1-1E36-E5ED-886CDE995462}"/>
              </a:ext>
            </a:extLst>
          </p:cNvPr>
          <p:cNvCxnSpPr>
            <a:stCxn id="4" idx="6"/>
            <a:endCxn id="5" idx="2"/>
          </p:cNvCxnSpPr>
          <p:nvPr/>
        </p:nvCxnSpPr>
        <p:spPr>
          <a:xfrm flipV="1">
            <a:off x="4982265" y="3189633"/>
            <a:ext cx="787400" cy="654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C00A74A5-E1F9-9397-8062-0D1A64E45763}"/>
              </a:ext>
            </a:extLst>
          </p:cNvPr>
          <p:cNvCxnSpPr>
            <a:cxnSpLocks/>
            <a:endCxn id="7" idx="2"/>
          </p:cNvCxnSpPr>
          <p:nvPr/>
        </p:nvCxnSpPr>
        <p:spPr>
          <a:xfrm>
            <a:off x="4982265" y="3978620"/>
            <a:ext cx="787400" cy="4619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27F3253-095B-0FA3-9D2E-7C4FD740D815}"/>
              </a:ext>
            </a:extLst>
          </p:cNvPr>
          <p:cNvCxnSpPr>
            <a:cxnSpLocks/>
            <a:endCxn id="17" idx="2"/>
          </p:cNvCxnSpPr>
          <p:nvPr/>
        </p:nvCxnSpPr>
        <p:spPr>
          <a:xfrm>
            <a:off x="4791765" y="4008783"/>
            <a:ext cx="977900" cy="1027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4810822-454D-FE19-327F-5144B5202504}"/>
              </a:ext>
            </a:extLst>
          </p:cNvPr>
          <p:cNvCxnSpPr>
            <a:stCxn id="5" idx="6"/>
            <a:endCxn id="8" idx="2"/>
          </p:cNvCxnSpPr>
          <p:nvPr/>
        </p:nvCxnSpPr>
        <p:spPr>
          <a:xfrm flipV="1">
            <a:off x="6595165" y="2627658"/>
            <a:ext cx="482600" cy="5619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E805BAA-B2A7-090F-773D-796395C9A853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6595165" y="2934045"/>
            <a:ext cx="482600" cy="25558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174EB42-18A9-AE24-FC23-2CDD9C58569A}"/>
              </a:ext>
            </a:extLst>
          </p:cNvPr>
          <p:cNvCxnSpPr>
            <a:cxnSpLocks/>
            <a:stCxn id="5" idx="6"/>
          </p:cNvCxnSpPr>
          <p:nvPr/>
        </p:nvCxnSpPr>
        <p:spPr>
          <a:xfrm>
            <a:off x="6595165" y="3189633"/>
            <a:ext cx="482600" cy="507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EF7429-7776-7D46-30FA-77CECC7D3953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>
            <a:off x="6595165" y="4440583"/>
            <a:ext cx="482600" cy="2222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B1E87CA-00BA-83D5-6B5D-D1569C892B56}"/>
              </a:ext>
            </a:extLst>
          </p:cNvPr>
          <p:cNvCxnSpPr>
            <a:cxnSpLocks/>
            <a:stCxn id="17" idx="6"/>
            <a:endCxn id="12" idx="2"/>
          </p:cNvCxnSpPr>
          <p:nvPr/>
        </p:nvCxnSpPr>
        <p:spPr>
          <a:xfrm flipV="1">
            <a:off x="6595165" y="4969220"/>
            <a:ext cx="482600" cy="666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545B26C1-E1F6-8484-4FAF-5D3C05651F70}"/>
              </a:ext>
            </a:extLst>
          </p:cNvPr>
          <p:cNvCxnSpPr>
            <a:cxnSpLocks/>
            <a:stCxn id="17" idx="6"/>
            <a:endCxn id="13" idx="2"/>
          </p:cNvCxnSpPr>
          <p:nvPr/>
        </p:nvCxnSpPr>
        <p:spPr>
          <a:xfrm>
            <a:off x="6595165" y="5035895"/>
            <a:ext cx="482600" cy="23971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889398F2-F5D8-C7DC-59AD-7A289C472EC8}"/>
              </a:ext>
            </a:extLst>
          </p:cNvPr>
          <p:cNvSpPr/>
          <p:nvPr/>
        </p:nvSpPr>
        <p:spPr>
          <a:xfrm>
            <a:off x="8394120" y="2478433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206560D0-BB4C-6829-3EC7-DA7F4E1B81EA}"/>
              </a:ext>
            </a:extLst>
          </p:cNvPr>
          <p:cNvSpPr/>
          <p:nvPr/>
        </p:nvSpPr>
        <p:spPr>
          <a:xfrm>
            <a:off x="8394120" y="2679172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35F3C59-AED7-5B00-9000-25F1188D6E31}"/>
              </a:ext>
            </a:extLst>
          </p:cNvPr>
          <p:cNvSpPr/>
          <p:nvPr/>
        </p:nvSpPr>
        <p:spPr>
          <a:xfrm>
            <a:off x="8394120" y="2879911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65C348EA-7B16-19BE-8974-E057BAA15FAF}"/>
              </a:ext>
            </a:extLst>
          </p:cNvPr>
          <p:cNvSpPr/>
          <p:nvPr/>
        </p:nvSpPr>
        <p:spPr>
          <a:xfrm>
            <a:off x="8394120" y="4485823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CD06083C-722D-3876-A09F-539D5C7F46D4}"/>
              </a:ext>
            </a:extLst>
          </p:cNvPr>
          <p:cNvSpPr/>
          <p:nvPr/>
        </p:nvSpPr>
        <p:spPr>
          <a:xfrm>
            <a:off x="8394120" y="3080650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99712B2A-4DD2-88A8-9581-49169A529C9F}"/>
              </a:ext>
            </a:extLst>
          </p:cNvPr>
          <p:cNvSpPr/>
          <p:nvPr/>
        </p:nvSpPr>
        <p:spPr>
          <a:xfrm>
            <a:off x="8394120" y="3281389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EE9BDB6-32C7-2511-D610-DACD33684C3B}"/>
              </a:ext>
            </a:extLst>
          </p:cNvPr>
          <p:cNvCxnSpPr>
            <a:cxnSpLocks/>
            <a:endCxn id="52" idx="2"/>
          </p:cNvCxnSpPr>
          <p:nvPr/>
        </p:nvCxnSpPr>
        <p:spPr>
          <a:xfrm flipV="1">
            <a:off x="7653710" y="2553046"/>
            <a:ext cx="740410" cy="844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9B6864F1-E5FB-D79F-93B9-35EA30BD69C0}"/>
              </a:ext>
            </a:extLst>
          </p:cNvPr>
          <p:cNvCxnSpPr>
            <a:cxnSpLocks/>
            <a:endCxn id="58" idx="2"/>
          </p:cNvCxnSpPr>
          <p:nvPr/>
        </p:nvCxnSpPr>
        <p:spPr>
          <a:xfrm flipV="1">
            <a:off x="7661965" y="3155263"/>
            <a:ext cx="732155" cy="62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7566B502-EA6D-6184-13B0-AC7668AC28D4}"/>
              </a:ext>
            </a:extLst>
          </p:cNvPr>
          <p:cNvCxnSpPr>
            <a:cxnSpLocks/>
            <a:endCxn id="54" idx="2"/>
          </p:cNvCxnSpPr>
          <p:nvPr/>
        </p:nvCxnSpPr>
        <p:spPr>
          <a:xfrm>
            <a:off x="7653710" y="2909518"/>
            <a:ext cx="740410" cy="450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0DF8A74C-6882-7F58-7FAF-83A371FBEF89}"/>
              </a:ext>
            </a:extLst>
          </p:cNvPr>
          <p:cNvCxnSpPr>
            <a:cxnSpLocks/>
            <a:stCxn id="11" idx="6"/>
            <a:endCxn id="55" idx="2"/>
          </p:cNvCxnSpPr>
          <p:nvPr/>
        </p:nvCxnSpPr>
        <p:spPr>
          <a:xfrm flipV="1">
            <a:off x="7661965" y="4560436"/>
            <a:ext cx="732155" cy="10239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3C7BB249-D15B-1B07-32F7-131D6274E36B}"/>
              </a:ext>
            </a:extLst>
          </p:cNvPr>
          <p:cNvSpPr/>
          <p:nvPr/>
        </p:nvSpPr>
        <p:spPr>
          <a:xfrm>
            <a:off x="8394120" y="3482128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42CCB382-FC31-E631-4D1C-70C913B6204E}"/>
              </a:ext>
            </a:extLst>
          </p:cNvPr>
          <p:cNvSpPr/>
          <p:nvPr/>
        </p:nvSpPr>
        <p:spPr>
          <a:xfrm>
            <a:off x="8394120" y="3682867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B773CC51-B7B7-393B-336A-CB7EBB56BF89}"/>
              </a:ext>
            </a:extLst>
          </p:cNvPr>
          <p:cNvSpPr/>
          <p:nvPr/>
        </p:nvSpPr>
        <p:spPr>
          <a:xfrm>
            <a:off x="8394120" y="3883606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BE7E434-5751-2466-9F99-658E3B5F3359}"/>
              </a:ext>
            </a:extLst>
          </p:cNvPr>
          <p:cNvSpPr/>
          <p:nvPr/>
        </p:nvSpPr>
        <p:spPr>
          <a:xfrm>
            <a:off x="8394120" y="4084345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C151C38A-B3B9-1A1D-6ECE-573EBFB21E4D}"/>
              </a:ext>
            </a:extLst>
          </p:cNvPr>
          <p:cNvSpPr/>
          <p:nvPr/>
        </p:nvSpPr>
        <p:spPr>
          <a:xfrm>
            <a:off x="8394120" y="4285084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294E7284-C13E-8B15-7447-24A6132DEEE1}"/>
              </a:ext>
            </a:extLst>
          </p:cNvPr>
          <p:cNvSpPr/>
          <p:nvPr/>
        </p:nvSpPr>
        <p:spPr>
          <a:xfrm>
            <a:off x="8394120" y="5489522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381336F-D204-654D-A8B5-77DDBBB72E46}"/>
              </a:ext>
            </a:extLst>
          </p:cNvPr>
          <p:cNvSpPr/>
          <p:nvPr/>
        </p:nvSpPr>
        <p:spPr>
          <a:xfrm>
            <a:off x="8394120" y="4686562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B21ED602-8064-9EFD-46A0-384F32CA4B33}"/>
              </a:ext>
            </a:extLst>
          </p:cNvPr>
          <p:cNvSpPr/>
          <p:nvPr/>
        </p:nvSpPr>
        <p:spPr>
          <a:xfrm>
            <a:off x="8394120" y="4887301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35CF61DE-BDC7-943D-0183-19EB0FC72551}"/>
              </a:ext>
            </a:extLst>
          </p:cNvPr>
          <p:cNvSpPr/>
          <p:nvPr/>
        </p:nvSpPr>
        <p:spPr>
          <a:xfrm>
            <a:off x="8394120" y="5088040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9E1633B-CBEB-A9EC-C485-AE610F6C6E99}"/>
              </a:ext>
            </a:extLst>
          </p:cNvPr>
          <p:cNvSpPr/>
          <p:nvPr/>
        </p:nvSpPr>
        <p:spPr>
          <a:xfrm>
            <a:off x="8394120" y="5288779"/>
            <a:ext cx="271780" cy="149225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96AA3B86-405E-8E22-B625-2C43D76D64BF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7653710" y="5325533"/>
            <a:ext cx="740410" cy="37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34CBC98-1E74-8469-529D-50E5B4539F88}"/>
              </a:ext>
            </a:extLst>
          </p:cNvPr>
          <p:cNvCxnSpPr>
            <a:cxnSpLocks/>
          </p:cNvCxnSpPr>
          <p:nvPr/>
        </p:nvCxnSpPr>
        <p:spPr>
          <a:xfrm>
            <a:off x="7661965" y="4962270"/>
            <a:ext cx="740410" cy="3785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DBC7B4BA-FFA0-FB61-1856-D25D99D1A301}"/>
              </a:ext>
            </a:extLst>
          </p:cNvPr>
          <p:cNvCxnSpPr>
            <a:cxnSpLocks/>
            <a:stCxn id="12" idx="6"/>
          </p:cNvCxnSpPr>
          <p:nvPr/>
        </p:nvCxnSpPr>
        <p:spPr>
          <a:xfrm flipV="1">
            <a:off x="7661965" y="4636866"/>
            <a:ext cx="748665" cy="3323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02926A47-9916-22EB-2335-5C5832D2A0CA}"/>
              </a:ext>
            </a:extLst>
          </p:cNvPr>
          <p:cNvCxnSpPr>
            <a:cxnSpLocks/>
            <a:endCxn id="53" idx="2"/>
          </p:cNvCxnSpPr>
          <p:nvPr/>
        </p:nvCxnSpPr>
        <p:spPr>
          <a:xfrm>
            <a:off x="7661965" y="2628510"/>
            <a:ext cx="732155" cy="1252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4" name="Graphic 23" descr="Cow with solid fill">
            <a:extLst>
              <a:ext uri="{FF2B5EF4-FFF2-40B4-BE49-F238E27FC236}">
                <a16:creationId xmlns:a16="http://schemas.microsoft.com/office/drawing/2014/main" id="{736BD898-6C04-E939-4892-F3A4C34A4C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78092" y="3510308"/>
            <a:ext cx="688975" cy="68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65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EBEC1-9E6E-79CF-139D-8022797FA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of Marvel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7F134C-8B6A-AAC1-AB69-096C0D846F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07F25A41-1F84-DF90-677D-B289FB0E9F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1228205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4C752BF-07D5-8B03-30BB-CA29DF47174C}"/>
              </a:ext>
            </a:extLst>
          </p:cNvPr>
          <p:cNvSpPr txBox="1"/>
          <p:nvPr/>
        </p:nvSpPr>
        <p:spPr>
          <a:xfrm>
            <a:off x="3071191" y="2491553"/>
            <a:ext cx="614238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A S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   A</a:t>
            </a:r>
          </a:p>
          <a:p>
            <a: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A D</a:t>
            </a:r>
          </a:p>
          <a:p>
            <a:br>
              <a:rPr lang="pt-BR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pt-BR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9728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F186-3725-F16A-4AAB-EDF09D6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Paardensprong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BF36CB-9F54-72C2-7828-F98290BB67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57A79-AC35-DD9C-B68B-E0D0D052974F}"/>
              </a:ext>
            </a:extLst>
          </p:cNvPr>
          <p:cNvSpPr txBox="1"/>
          <p:nvPr/>
        </p:nvSpPr>
        <p:spPr>
          <a:xfrm>
            <a:off x="1707046" y="2103927"/>
            <a:ext cx="609765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A S</a:t>
            </a:r>
          </a:p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   A</a:t>
            </a:r>
          </a:p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A D</a:t>
            </a:r>
          </a:p>
          <a:p>
            <a:b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pt-BR" sz="6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52724-C761-3B10-377B-0D47B213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42" y="548072"/>
            <a:ext cx="5190476" cy="5619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2EF666F-DC44-F8BD-993D-341AD829AE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97359" y="6559033"/>
            <a:ext cx="136537" cy="18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979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AF186-3725-F16A-4AAB-EDF09D62D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Paardensprong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1557A79-AC35-DD9C-B68B-E0D0D052974F}"/>
              </a:ext>
            </a:extLst>
          </p:cNvPr>
          <p:cNvSpPr txBox="1"/>
          <p:nvPr/>
        </p:nvSpPr>
        <p:spPr>
          <a:xfrm>
            <a:off x="223686" y="1889717"/>
            <a:ext cx="6097656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 A S</a:t>
            </a:r>
          </a:p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   A</a:t>
            </a:r>
          </a:p>
          <a:p>
            <a: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 A D</a:t>
            </a:r>
          </a:p>
          <a:p>
            <a:br>
              <a:rPr lang="pt-BR" sz="6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pt-BR" sz="6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C852724-C761-3B10-377B-0D47B2135D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369" y="2286000"/>
            <a:ext cx="2402581" cy="26009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3DFDFC-E6FC-D2F6-C65E-397627B2B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9262" y="0"/>
            <a:ext cx="4885714" cy="6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325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0C73D0D-7023-CA88-AA7C-3A0E9DDA3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12" r="5655" b="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8076383-EACF-3A9D-C2FB-14197B9C7B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938CC26-AC29-35C2-96AC-3ECFB8B95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7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D3343-00E2-6EEF-C692-6F30F2F37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Graaf </a:t>
            </a:r>
            <a:r>
              <a:rPr lang="en-US" dirty="0" err="1"/>
              <a:t>Opgaven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94EF66-BD2D-432B-C498-7617104A88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Lootje</a:t>
            </a:r>
            <a:r>
              <a:rPr lang="en-US" dirty="0"/>
              <a:t> </a:t>
            </a:r>
            <a:r>
              <a:rPr lang="en-US" dirty="0" err="1"/>
              <a:t>trekken</a:t>
            </a:r>
            <a:endParaRPr lang="en-US" dirty="0"/>
          </a:p>
          <a:p>
            <a:r>
              <a:rPr lang="en-US" dirty="0"/>
              <a:t>(zo min </a:t>
            </a:r>
            <a:r>
              <a:rPr lang="en-US" dirty="0" err="1"/>
              <a:t>mogelijk</a:t>
            </a:r>
            <a:r>
              <a:rPr lang="en-US" dirty="0"/>
              <a:t>) </a:t>
            </a:r>
            <a:r>
              <a:rPr lang="en-US" dirty="0" err="1"/>
              <a:t>Overstappen</a:t>
            </a:r>
            <a:endParaRPr lang="en-US" dirty="0"/>
          </a:p>
          <a:p>
            <a:r>
              <a:rPr lang="en-US" dirty="0" err="1"/>
              <a:t>Vind</a:t>
            </a:r>
            <a:r>
              <a:rPr lang="en-US" dirty="0"/>
              <a:t> de </a:t>
            </a:r>
            <a:r>
              <a:rPr lang="en-US" dirty="0" err="1"/>
              <a:t>oma</a:t>
            </a:r>
            <a:r>
              <a:rPr lang="en-US" dirty="0"/>
              <a:t> van…</a:t>
            </a:r>
          </a:p>
          <a:p>
            <a:r>
              <a:rPr lang="en-US" dirty="0" err="1"/>
              <a:t>Analyseer</a:t>
            </a:r>
            <a:r>
              <a:rPr lang="en-US" dirty="0"/>
              <a:t> routes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reistijden</a:t>
            </a:r>
            <a:endParaRPr lang="en-US" dirty="0"/>
          </a:p>
          <a:p>
            <a:r>
              <a:rPr lang="en-US" dirty="0" err="1"/>
              <a:t>Vriendinnen</a:t>
            </a:r>
            <a:r>
              <a:rPr lang="en-US" dirty="0"/>
              <a:t> op </a:t>
            </a:r>
            <a:r>
              <a:rPr lang="en-US" dirty="0" err="1"/>
              <a:t>Stedentrip</a:t>
            </a:r>
            <a:endParaRPr lang="en-US" dirty="0"/>
          </a:p>
          <a:p>
            <a:r>
              <a:rPr lang="en-US" dirty="0" err="1"/>
              <a:t>Paardensprong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6F3760-AE7B-6031-83D2-AF7F1BC2B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8763" y="3109911"/>
            <a:ext cx="3569387" cy="3464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96C3D5-92E6-5419-E9ED-9A234176D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1255" y="924789"/>
            <a:ext cx="2350631" cy="37822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1E6B46E-91AF-4533-2B12-45AF1BBE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492" y="365125"/>
            <a:ext cx="2629905" cy="27627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68321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8232-4B67-326E-CCF4-4A3C3C24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SQL: Oma van Giri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0DCBB-E932-8EDB-0638-BA74B5E0BBB6}"/>
              </a:ext>
            </a:extLst>
          </p:cNvPr>
          <p:cNvSpPr/>
          <p:nvPr/>
        </p:nvSpPr>
        <p:spPr>
          <a:xfrm>
            <a:off x="901134" y="1811180"/>
            <a:ext cx="1876952" cy="105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4C59D-B257-537D-5D35-0CA01AE4AC18}"/>
              </a:ext>
            </a:extLst>
          </p:cNvPr>
          <p:cNvSpPr txBox="1"/>
          <p:nvPr/>
        </p:nvSpPr>
        <p:spPr>
          <a:xfrm>
            <a:off x="901134" y="1819833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899FBD-CBDD-8B9E-41C6-25F45BA1C430}"/>
              </a:ext>
            </a:extLst>
          </p:cNvPr>
          <p:cNvSpPr/>
          <p:nvPr/>
        </p:nvSpPr>
        <p:spPr>
          <a:xfrm>
            <a:off x="1045190" y="22869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92ECC-9211-B65F-CC5B-448E3196DC80}"/>
              </a:ext>
            </a:extLst>
          </p:cNvPr>
          <p:cNvSpPr txBox="1"/>
          <p:nvPr/>
        </p:nvSpPr>
        <p:spPr>
          <a:xfrm>
            <a:off x="1086767" y="2138405"/>
            <a:ext cx="919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kind van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3B62D-D6FB-D900-56B9-472ACEE157BE}"/>
              </a:ext>
            </a:extLst>
          </p:cNvPr>
          <p:cNvCxnSpPr>
            <a:stCxn id="4" idx="2"/>
            <a:endCxn id="4" idx="3"/>
          </p:cNvCxnSpPr>
          <p:nvPr/>
        </p:nvCxnSpPr>
        <p:spPr>
          <a:xfrm rot="5400000" flipH="1" flipV="1">
            <a:off x="2046025" y="2130410"/>
            <a:ext cx="525645" cy="938476"/>
          </a:xfrm>
          <a:prstGeom prst="bentConnector4">
            <a:avLst>
              <a:gd name="adj1" fmla="val -43489"/>
              <a:gd name="adj2" fmla="val 1243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2839C-0302-BB72-6994-EB4553AA7AC2}"/>
              </a:ext>
            </a:extLst>
          </p:cNvPr>
          <p:cNvSpPr txBox="1">
            <a:spLocks/>
          </p:cNvSpPr>
          <p:nvPr/>
        </p:nvSpPr>
        <p:spPr>
          <a:xfrm>
            <a:off x="4675491" y="1466070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p.kind_van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ouder.kind_van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'Giri'</a:t>
            </a:r>
          </a:p>
        </p:txBody>
      </p:sp>
    </p:spTree>
    <p:extLst>
      <p:ext uri="{BB962C8B-B14F-4D97-AF65-F5344CB8AC3E}">
        <p14:creationId xmlns:p14="http://schemas.microsoft.com/office/powerpoint/2010/main" val="75303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8232-4B67-326E-CCF4-4A3C3C24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Overgrootmoeder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0DCBB-E932-8EDB-0638-BA74B5E0BBB6}"/>
              </a:ext>
            </a:extLst>
          </p:cNvPr>
          <p:cNvSpPr/>
          <p:nvPr/>
        </p:nvSpPr>
        <p:spPr>
          <a:xfrm>
            <a:off x="901134" y="1811180"/>
            <a:ext cx="1876952" cy="105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4C59D-B257-537D-5D35-0CA01AE4AC18}"/>
              </a:ext>
            </a:extLst>
          </p:cNvPr>
          <p:cNvSpPr txBox="1"/>
          <p:nvPr/>
        </p:nvSpPr>
        <p:spPr>
          <a:xfrm>
            <a:off x="901134" y="1819833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899FBD-CBDD-8B9E-41C6-25F45BA1C430}"/>
              </a:ext>
            </a:extLst>
          </p:cNvPr>
          <p:cNvSpPr/>
          <p:nvPr/>
        </p:nvSpPr>
        <p:spPr>
          <a:xfrm>
            <a:off x="1045190" y="22869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92ECC-9211-B65F-CC5B-448E3196DC80}"/>
              </a:ext>
            </a:extLst>
          </p:cNvPr>
          <p:cNvSpPr txBox="1"/>
          <p:nvPr/>
        </p:nvSpPr>
        <p:spPr>
          <a:xfrm>
            <a:off x="1086767" y="2138405"/>
            <a:ext cx="919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/>
              <a:t>kind van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3B62D-D6FB-D900-56B9-472ACEE157BE}"/>
              </a:ext>
            </a:extLst>
          </p:cNvPr>
          <p:cNvCxnSpPr>
            <a:stCxn id="4" idx="2"/>
            <a:endCxn id="4" idx="3"/>
          </p:cNvCxnSpPr>
          <p:nvPr/>
        </p:nvCxnSpPr>
        <p:spPr>
          <a:xfrm rot="5400000" flipH="1" flipV="1">
            <a:off x="2046025" y="2130410"/>
            <a:ext cx="525645" cy="938476"/>
          </a:xfrm>
          <a:prstGeom prst="bentConnector4">
            <a:avLst>
              <a:gd name="adj1" fmla="val -43489"/>
              <a:gd name="adj2" fmla="val 1243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2839C-0302-BB72-6994-EB4553AA7AC2}"/>
              </a:ext>
            </a:extLst>
          </p:cNvPr>
          <p:cNvSpPr txBox="1">
            <a:spLocks/>
          </p:cNvSpPr>
          <p:nvPr/>
        </p:nvSpPr>
        <p:spPr>
          <a:xfrm>
            <a:off x="3303891" y="1436052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overgrootouder.naam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p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p.kind_van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ouder.kind_van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4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4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overgrootouder</a:t>
            </a:r>
            <a:endParaRPr lang="en-US" sz="2400" b="1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grootouder.kind_van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overgrootouder.naam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'Giri'</a:t>
            </a:r>
          </a:p>
        </p:txBody>
      </p:sp>
    </p:spTree>
    <p:extLst>
      <p:ext uri="{BB962C8B-B14F-4D97-AF65-F5344CB8AC3E}">
        <p14:creationId xmlns:p14="http://schemas.microsoft.com/office/powerpoint/2010/main" val="4276774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C6C6-3C2C-88BE-2219-86F73289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Navigatie</a:t>
            </a:r>
            <a:r>
              <a:rPr lang="en-US" dirty="0"/>
              <a:t> van A </a:t>
            </a:r>
            <a:r>
              <a:rPr lang="en-US" dirty="0" err="1"/>
              <a:t>naar</a:t>
            </a:r>
            <a:r>
              <a:rPr lang="en-US" dirty="0"/>
              <a:t> 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1B7BAB-B8DC-26B0-72E1-355CB8D1C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564823"/>
            <a:ext cx="10515600" cy="755015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/>
              <a:t>dit</a:t>
            </a:r>
            <a:r>
              <a:rPr lang="en-US" dirty="0"/>
              <a:t>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directe</a:t>
            </a:r>
            <a:r>
              <a:rPr lang="en-US" dirty="0"/>
              <a:t> </a:t>
            </a:r>
            <a:r>
              <a:rPr lang="en-US" dirty="0" err="1"/>
              <a:t>verbinding</a:t>
            </a:r>
            <a:r>
              <a:rPr lang="en-US" dirty="0"/>
              <a:t>; </a:t>
            </a:r>
            <a:r>
              <a:rPr lang="en-US" dirty="0" err="1"/>
              <a:t>en</a:t>
            </a:r>
            <a:r>
              <a:rPr lang="en-US" dirty="0"/>
              <a:t> nu </a:t>
            </a:r>
            <a:r>
              <a:rPr lang="en-US" dirty="0" err="1"/>
              <a:t>een</a:t>
            </a:r>
            <a:r>
              <a:rPr lang="en-US" dirty="0"/>
              <a:t> route met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onbekend</a:t>
            </a:r>
            <a:r>
              <a:rPr lang="en-US" dirty="0"/>
              <a:t> </a:t>
            </a:r>
            <a:r>
              <a:rPr lang="en-US" dirty="0" err="1"/>
              <a:t>aantal</a:t>
            </a:r>
            <a:r>
              <a:rPr lang="en-US" dirty="0"/>
              <a:t> </a:t>
            </a:r>
            <a:r>
              <a:rPr lang="en-US" dirty="0" err="1"/>
              <a:t>tussenstops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overstappen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08A7A-3307-7F54-D764-EF7B9B8195FA}"/>
              </a:ext>
            </a:extLst>
          </p:cNvPr>
          <p:cNvSpPr/>
          <p:nvPr/>
        </p:nvSpPr>
        <p:spPr>
          <a:xfrm>
            <a:off x="901134" y="1811180"/>
            <a:ext cx="1876952" cy="10512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A3E69-3D27-C946-7EF2-3394589B79B3}"/>
              </a:ext>
            </a:extLst>
          </p:cNvPr>
          <p:cNvSpPr txBox="1"/>
          <p:nvPr/>
        </p:nvSpPr>
        <p:spPr>
          <a:xfrm>
            <a:off x="901134" y="1829993"/>
            <a:ext cx="1178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STATION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F9BC22-DA3B-C70A-40BD-0B1453ACE25F}"/>
              </a:ext>
            </a:extLst>
          </p:cNvPr>
          <p:cNvSpPr/>
          <p:nvPr/>
        </p:nvSpPr>
        <p:spPr>
          <a:xfrm>
            <a:off x="1045190" y="22869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FEC4-2885-6074-5931-44F15454DD75}"/>
              </a:ext>
            </a:extLst>
          </p:cNvPr>
          <p:cNvSpPr txBox="1"/>
          <p:nvPr/>
        </p:nvSpPr>
        <p:spPr>
          <a:xfrm>
            <a:off x="1105988" y="2138405"/>
            <a:ext cx="7334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plaats</a:t>
            </a:r>
            <a:endParaRPr lang="en-US" sz="1600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A48DBF-2E8B-6798-8DE9-BA9DEA08119C}"/>
              </a:ext>
            </a:extLst>
          </p:cNvPr>
          <p:cNvSpPr txBox="1">
            <a:spLocks/>
          </p:cNvSpPr>
          <p:nvPr/>
        </p:nvSpPr>
        <p:spPr>
          <a:xfrm>
            <a:off x="3303891" y="1436052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v.reistijd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station a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verbinding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v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(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or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v.naar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station b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(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v.van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or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v.naar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a.naam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!=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401C2-ED98-E781-7A67-5BF2671C718F}"/>
              </a:ext>
            </a:extLst>
          </p:cNvPr>
          <p:cNvSpPr/>
          <p:nvPr/>
        </p:nvSpPr>
        <p:spPr>
          <a:xfrm>
            <a:off x="900983" y="3731420"/>
            <a:ext cx="1876952" cy="105129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8BF14-BC71-0F8F-0D30-0DF07CA3062A}"/>
              </a:ext>
            </a:extLst>
          </p:cNvPr>
          <p:cNvSpPr txBox="1"/>
          <p:nvPr/>
        </p:nvSpPr>
        <p:spPr>
          <a:xfrm>
            <a:off x="900983" y="3750233"/>
            <a:ext cx="16995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VERBINDING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E357B9-AC72-3EE9-242C-5EBD63454402}"/>
              </a:ext>
            </a:extLst>
          </p:cNvPr>
          <p:cNvSpPr/>
          <p:nvPr/>
        </p:nvSpPr>
        <p:spPr>
          <a:xfrm>
            <a:off x="1045039" y="420716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FB2AA-7959-845A-81E9-C4B15C830FEF}"/>
              </a:ext>
            </a:extLst>
          </p:cNvPr>
          <p:cNvSpPr txBox="1"/>
          <p:nvPr/>
        </p:nvSpPr>
        <p:spPr>
          <a:xfrm>
            <a:off x="1105837" y="4058645"/>
            <a:ext cx="7865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reistijd</a:t>
            </a:r>
            <a:endParaRPr lang="en-US" sz="1600" dirty="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C0202909-E295-7052-3749-A25D34295FC8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850255" y="3222015"/>
            <a:ext cx="856250" cy="14986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3946F4-0EE9-5FDF-CE2C-5E1456980C7B}"/>
              </a:ext>
            </a:extLst>
          </p:cNvPr>
          <p:cNvCxnSpPr>
            <a:cxnSpLocks/>
            <a:stCxn id="11" idx="0"/>
          </p:cNvCxnSpPr>
          <p:nvPr/>
        </p:nvCxnSpPr>
        <p:spPr>
          <a:xfrm rot="16200000" flipV="1">
            <a:off x="1083001" y="3082499"/>
            <a:ext cx="881412" cy="4540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380B185-3947-1D33-91B8-0B7A209A4826}"/>
              </a:ext>
            </a:extLst>
          </p:cNvPr>
          <p:cNvSpPr txBox="1"/>
          <p:nvPr/>
        </p:nvSpPr>
        <p:spPr>
          <a:xfrm>
            <a:off x="1027517" y="3230169"/>
            <a:ext cx="53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van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B3721B-0812-2239-C848-0EDA41F44C17}"/>
              </a:ext>
            </a:extLst>
          </p:cNvPr>
          <p:cNvSpPr txBox="1"/>
          <p:nvPr/>
        </p:nvSpPr>
        <p:spPr>
          <a:xfrm>
            <a:off x="2146285" y="3246201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naar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971511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EC6C6-3C2C-88BE-2219-86F73289A8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Stedentrips</a:t>
            </a:r>
            <a:r>
              <a:rPr lang="en-US" dirty="0"/>
              <a:t> –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stad</a:t>
            </a:r>
            <a:r>
              <a:rPr lang="en-US" dirty="0"/>
              <a:t> is door alle </a:t>
            </a:r>
            <a:r>
              <a:rPr lang="en-US" dirty="0" err="1"/>
              <a:t>vriendinnen</a:t>
            </a:r>
            <a:r>
              <a:rPr lang="en-US" dirty="0"/>
              <a:t> </a:t>
            </a:r>
            <a:r>
              <a:rPr lang="en-US" dirty="0" err="1"/>
              <a:t>bezocht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0D08A7A-3307-7F54-D764-EF7B9B8195FA}"/>
              </a:ext>
            </a:extLst>
          </p:cNvPr>
          <p:cNvSpPr/>
          <p:nvPr/>
        </p:nvSpPr>
        <p:spPr>
          <a:xfrm>
            <a:off x="901134" y="1811180"/>
            <a:ext cx="1434076" cy="10512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4A3E69-3D27-C946-7EF2-3394589B79B3}"/>
              </a:ext>
            </a:extLst>
          </p:cNvPr>
          <p:cNvSpPr txBox="1"/>
          <p:nvPr/>
        </p:nvSpPr>
        <p:spPr>
          <a:xfrm>
            <a:off x="901134" y="1829993"/>
            <a:ext cx="13564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VRIENDIN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4F9BC22-DA3B-C70A-40BD-0B1453ACE25F}"/>
              </a:ext>
            </a:extLst>
          </p:cNvPr>
          <p:cNvSpPr/>
          <p:nvPr/>
        </p:nvSpPr>
        <p:spPr>
          <a:xfrm>
            <a:off x="1045190" y="22869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FEC4-2885-6074-5931-44F15454DD75}"/>
              </a:ext>
            </a:extLst>
          </p:cNvPr>
          <p:cNvSpPr txBox="1"/>
          <p:nvPr/>
        </p:nvSpPr>
        <p:spPr>
          <a:xfrm>
            <a:off x="1105988" y="2138405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</a:t>
            </a:r>
          </a:p>
          <a:p>
            <a:r>
              <a:rPr lang="en-US" sz="1600" dirty="0"/>
              <a:t>naam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8A48DBF-2E8B-6798-8DE9-BA9DEA08119C}"/>
              </a:ext>
            </a:extLst>
          </p:cNvPr>
          <p:cNvSpPr txBox="1">
            <a:spLocks/>
          </p:cNvSpPr>
          <p:nvPr/>
        </p:nvSpPr>
        <p:spPr>
          <a:xfrm>
            <a:off x="3612804" y="1811180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s.naam</a:t>
            </a:r>
            <a:endParaRPr lang="en-US" sz="24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stad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 ( select count(*) from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vriendin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 =</a:t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 select count( distinct(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t.door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))</a:t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from   trip t</a:t>
            </a:r>
            <a:b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  where  </a:t>
            </a:r>
            <a:r>
              <a:rPr lang="en-US" sz="24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t.naar</a:t>
            </a: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s.id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)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95401C2-ED98-E781-7A67-5BF2671C718F}"/>
              </a:ext>
            </a:extLst>
          </p:cNvPr>
          <p:cNvSpPr/>
          <p:nvPr/>
        </p:nvSpPr>
        <p:spPr>
          <a:xfrm>
            <a:off x="900983" y="3731420"/>
            <a:ext cx="854150" cy="10512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C8BF14-BC71-0F8F-0D30-0DF07CA3062A}"/>
              </a:ext>
            </a:extLst>
          </p:cNvPr>
          <p:cNvSpPr txBox="1"/>
          <p:nvPr/>
        </p:nvSpPr>
        <p:spPr>
          <a:xfrm>
            <a:off x="900983" y="3750233"/>
            <a:ext cx="7072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TRIP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FE357B9-AC72-3EE9-242C-5EBD63454402}"/>
              </a:ext>
            </a:extLst>
          </p:cNvPr>
          <p:cNvSpPr/>
          <p:nvPr/>
        </p:nvSpPr>
        <p:spPr>
          <a:xfrm>
            <a:off x="1045039" y="420716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1FB2AA-7959-845A-81E9-C4B15C830FEF}"/>
              </a:ext>
            </a:extLst>
          </p:cNvPr>
          <p:cNvSpPr txBox="1"/>
          <p:nvPr/>
        </p:nvSpPr>
        <p:spPr>
          <a:xfrm>
            <a:off x="1105837" y="4058645"/>
            <a:ext cx="4997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van</a:t>
            </a:r>
          </a:p>
          <a:p>
            <a:r>
              <a:rPr lang="en-US" sz="1600" dirty="0"/>
              <a:t>tot</a:t>
            </a: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3946F4-0EE9-5FDF-CE2C-5E1456980C7B}"/>
              </a:ext>
            </a:extLst>
          </p:cNvPr>
          <p:cNvCxnSpPr>
            <a:cxnSpLocks/>
            <a:stCxn id="11" idx="0"/>
          </p:cNvCxnSpPr>
          <p:nvPr/>
        </p:nvCxnSpPr>
        <p:spPr>
          <a:xfrm rot="5400000" flipH="1" flipV="1">
            <a:off x="834935" y="3288492"/>
            <a:ext cx="881412" cy="4207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D4C125E-45AC-4309-7BE9-64F503A3DF91}"/>
              </a:ext>
            </a:extLst>
          </p:cNvPr>
          <p:cNvSpPr/>
          <p:nvPr/>
        </p:nvSpPr>
        <p:spPr>
          <a:xfrm>
            <a:off x="2540369" y="3750233"/>
            <a:ext cx="1072435" cy="105129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1FB533B-B15A-0FDE-DD73-53EA3500D62A}"/>
              </a:ext>
            </a:extLst>
          </p:cNvPr>
          <p:cNvSpPr txBox="1"/>
          <p:nvPr/>
        </p:nvSpPr>
        <p:spPr>
          <a:xfrm>
            <a:off x="2540369" y="3769046"/>
            <a:ext cx="791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STAD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A80DEF3-AE60-3AE9-6B2B-324539626C9D}"/>
              </a:ext>
            </a:extLst>
          </p:cNvPr>
          <p:cNvSpPr/>
          <p:nvPr/>
        </p:nvSpPr>
        <p:spPr>
          <a:xfrm>
            <a:off x="2684425" y="422598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F4723C-764F-D030-6A9D-C9CBEB534A1F}"/>
              </a:ext>
            </a:extLst>
          </p:cNvPr>
          <p:cNvSpPr txBox="1"/>
          <p:nvPr/>
        </p:nvSpPr>
        <p:spPr>
          <a:xfrm>
            <a:off x="2745223" y="4077458"/>
            <a:ext cx="6912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id</a:t>
            </a:r>
          </a:p>
          <a:p>
            <a:r>
              <a:rPr lang="en-US" sz="1600" dirty="0"/>
              <a:t>naam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D2B1068-627E-49F8-C65B-26D46E07E216}"/>
              </a:ext>
            </a:extLst>
          </p:cNvPr>
          <p:cNvCxnSpPr>
            <a:stCxn id="10" idx="3"/>
            <a:endCxn id="8" idx="1"/>
          </p:cNvCxnSpPr>
          <p:nvPr/>
        </p:nvCxnSpPr>
        <p:spPr>
          <a:xfrm>
            <a:off x="1755133" y="4257065"/>
            <a:ext cx="785236" cy="1881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ECE346D-9FCA-74DA-BAF0-BD96BA2DF1F1}"/>
              </a:ext>
            </a:extLst>
          </p:cNvPr>
          <p:cNvSpPr txBox="1"/>
          <p:nvPr/>
        </p:nvSpPr>
        <p:spPr>
          <a:xfrm>
            <a:off x="710985" y="3012216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door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7B4713-8598-8AF4-590D-122EB7B66C25}"/>
              </a:ext>
            </a:extLst>
          </p:cNvPr>
          <p:cNvSpPr txBox="1"/>
          <p:nvPr/>
        </p:nvSpPr>
        <p:spPr>
          <a:xfrm>
            <a:off x="1841893" y="3897139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/>
              <a:t>naar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796842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88232-4B67-326E-CCF4-4A3C3C244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Lootje</a:t>
            </a:r>
            <a:r>
              <a:rPr lang="en-US" dirty="0"/>
              <a:t> </a:t>
            </a:r>
            <a:r>
              <a:rPr lang="en-US" dirty="0" err="1"/>
              <a:t>trekken</a:t>
            </a:r>
            <a:r>
              <a:rPr lang="en-US" dirty="0"/>
              <a:t>: met </a:t>
            </a:r>
            <a:r>
              <a:rPr lang="en-US" dirty="0" err="1"/>
              <a:t>wie</a:t>
            </a:r>
            <a:r>
              <a:rPr lang="en-US" dirty="0"/>
              <a:t> zit Bart in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cirkel</a:t>
            </a:r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DD0DCBB-E932-8EDB-0638-BA74B5E0BBB6}"/>
              </a:ext>
            </a:extLst>
          </p:cNvPr>
          <p:cNvSpPr/>
          <p:nvPr/>
        </p:nvSpPr>
        <p:spPr>
          <a:xfrm>
            <a:off x="901134" y="1811180"/>
            <a:ext cx="1876952" cy="105129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14C59D-B257-537D-5D35-0CA01AE4AC18}"/>
              </a:ext>
            </a:extLst>
          </p:cNvPr>
          <p:cNvSpPr txBox="1"/>
          <p:nvPr/>
        </p:nvSpPr>
        <p:spPr>
          <a:xfrm>
            <a:off x="901134" y="1819833"/>
            <a:ext cx="13676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PERSOON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D899FBD-CBDD-8B9E-41C6-25F45BA1C430}"/>
              </a:ext>
            </a:extLst>
          </p:cNvPr>
          <p:cNvSpPr/>
          <p:nvPr/>
        </p:nvSpPr>
        <p:spPr>
          <a:xfrm>
            <a:off x="1045190" y="2286927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B92ECC-9211-B65F-CC5B-448E3196DC80}"/>
              </a:ext>
            </a:extLst>
          </p:cNvPr>
          <p:cNvSpPr txBox="1"/>
          <p:nvPr/>
        </p:nvSpPr>
        <p:spPr>
          <a:xfrm>
            <a:off x="1086767" y="2138405"/>
            <a:ext cx="10420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naam</a:t>
            </a:r>
          </a:p>
          <a:p>
            <a:r>
              <a:rPr lang="en-US" sz="1600" dirty="0" err="1"/>
              <a:t>geeft</a:t>
            </a:r>
            <a:r>
              <a:rPr lang="en-US" sz="1600" dirty="0"/>
              <a:t> </a:t>
            </a:r>
            <a:r>
              <a:rPr lang="en-US" sz="1600" dirty="0" err="1"/>
              <a:t>aan</a:t>
            </a:r>
            <a:r>
              <a:rPr lang="en-US" sz="1600" dirty="0"/>
              <a:t> 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5463B62D-D6FB-D900-56B9-472ACEE157BE}"/>
              </a:ext>
            </a:extLst>
          </p:cNvPr>
          <p:cNvCxnSpPr>
            <a:stCxn id="4" idx="2"/>
            <a:endCxn id="4" idx="3"/>
          </p:cNvCxnSpPr>
          <p:nvPr/>
        </p:nvCxnSpPr>
        <p:spPr>
          <a:xfrm rot="5400000" flipH="1" flipV="1">
            <a:off x="2046025" y="2130410"/>
            <a:ext cx="525645" cy="938476"/>
          </a:xfrm>
          <a:prstGeom prst="bentConnector4">
            <a:avLst>
              <a:gd name="adj1" fmla="val -43489"/>
              <a:gd name="adj2" fmla="val 124359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0A2839C-0302-BB72-6994-EB4553AA7AC2}"/>
              </a:ext>
            </a:extLst>
          </p:cNvPr>
          <p:cNvSpPr txBox="1">
            <a:spLocks/>
          </p:cNvSpPr>
          <p:nvPr/>
        </p:nvSpPr>
        <p:spPr>
          <a:xfrm>
            <a:off x="3303891" y="1436052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select p1.naam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p2.naam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     p3.naam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from  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p1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p2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p.geeft_aan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= p2.naam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join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</a:t>
            </a:r>
            <a:r>
              <a:rPr lang="en-US" sz="2000" b="1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persoon</a:t>
            </a:r>
            <a:r>
              <a:rPr lang="en-US" sz="2000" b="1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p3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on p2.geeft_aan = p3.naam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 p3.geeft_aan = 'Bart'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and    p1.naam = 'Bart'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9F2183-4E24-D8BE-72C0-DFBC637E3F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296025"/>
            <a:ext cx="10515600" cy="603997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 err="1"/>
              <a:t>dit</a:t>
            </a:r>
            <a:r>
              <a:rPr lang="en-US" sz="2000" dirty="0"/>
              <a:t> is </a:t>
            </a:r>
            <a:r>
              <a:rPr lang="en-US" sz="2000" dirty="0" err="1"/>
              <a:t>een</a:t>
            </a:r>
            <a:r>
              <a:rPr lang="en-US" sz="2000" dirty="0"/>
              <a:t> </a:t>
            </a:r>
            <a:r>
              <a:rPr lang="en-US" sz="2000" dirty="0" err="1"/>
              <a:t>cirkel</a:t>
            </a:r>
            <a:r>
              <a:rPr lang="en-US" sz="2000" dirty="0"/>
              <a:t> van drie; wat </a:t>
            </a:r>
            <a:r>
              <a:rPr lang="en-US" sz="2000" dirty="0" err="1"/>
              <a:t>als</a:t>
            </a:r>
            <a:r>
              <a:rPr lang="en-US" sz="2000" dirty="0"/>
              <a:t> de keten 4, 5 of </a:t>
            </a:r>
            <a:r>
              <a:rPr lang="en-US" sz="2000" dirty="0" err="1"/>
              <a:t>een</a:t>
            </a:r>
            <a:r>
              <a:rPr lang="en-US" sz="2000" dirty="0"/>
              <a:t> </a:t>
            </a:r>
            <a:r>
              <a:rPr lang="en-US" sz="2000" dirty="0" err="1"/>
              <a:t>ander</a:t>
            </a:r>
            <a:r>
              <a:rPr lang="en-US" sz="2000" dirty="0"/>
              <a:t> </a:t>
            </a:r>
            <a:r>
              <a:rPr lang="en-US" sz="2000" dirty="0" err="1"/>
              <a:t>aantal</a:t>
            </a:r>
            <a:r>
              <a:rPr lang="en-US" sz="2000" dirty="0"/>
              <a:t> </a:t>
            </a:r>
            <a:r>
              <a:rPr lang="en-US" sz="2000" dirty="0" err="1"/>
              <a:t>personen</a:t>
            </a:r>
            <a:r>
              <a:rPr lang="en-US" sz="2000" dirty="0"/>
              <a:t> </a:t>
            </a:r>
            <a:r>
              <a:rPr lang="en-US" sz="2000" dirty="0" err="1"/>
              <a:t>omvat</a:t>
            </a:r>
            <a:r>
              <a:rPr lang="en-US" sz="2000" dirty="0"/>
              <a:t>?</a:t>
            </a:r>
          </a:p>
          <a:p>
            <a:r>
              <a:rPr lang="en-US" sz="2000" dirty="0"/>
              <a:t>wat </a:t>
            </a:r>
            <a:r>
              <a:rPr lang="en-US" sz="2000" dirty="0" err="1"/>
              <a:t>als</a:t>
            </a:r>
            <a:r>
              <a:rPr lang="en-US" sz="2000" dirty="0"/>
              <a:t> we alle </a:t>
            </a:r>
            <a:r>
              <a:rPr lang="en-US" sz="2000" dirty="0" err="1"/>
              <a:t>cirkels</a:t>
            </a:r>
            <a:r>
              <a:rPr lang="en-US" sz="2000" dirty="0"/>
              <a:t> </a:t>
            </a:r>
            <a:r>
              <a:rPr lang="en-US" sz="2000" dirty="0" err="1"/>
              <a:t>willen</a:t>
            </a:r>
            <a:r>
              <a:rPr lang="en-US" sz="2000" dirty="0"/>
              <a:t> </a:t>
            </a:r>
            <a:r>
              <a:rPr lang="en-US" sz="2000" dirty="0" err="1"/>
              <a:t>kennen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2962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161" y="1243590"/>
            <a:ext cx="9464860" cy="5029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4374" y="1243590"/>
            <a:ext cx="6836735" cy="5426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0" name="Rectangle 9"/>
          <p:cNvSpPr/>
          <p:nvPr/>
        </p:nvSpPr>
        <p:spPr>
          <a:xfrm>
            <a:off x="116555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1" name="Rectangle 10"/>
          <p:cNvSpPr/>
          <p:nvPr/>
        </p:nvSpPr>
        <p:spPr>
          <a:xfrm>
            <a:off x="1008899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pic>
        <p:nvPicPr>
          <p:cNvPr id="10244" name="Picture 4" descr="Image result for ria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10" y="3258904"/>
            <a:ext cx="1205095" cy="3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hypertable.org/global/img/logo-hyper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1571279"/>
            <a:ext cx="2417171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hazelcas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4" y="1640573"/>
            <a:ext cx="1475413" cy="2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Memcached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63" y="1171238"/>
            <a:ext cx="1492472" cy="9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elastic search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1" y="5327604"/>
            <a:ext cx="1655209" cy="6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hadoop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73" y="-8615"/>
            <a:ext cx="1756404" cy="65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057" y="2496801"/>
            <a:ext cx="483320" cy="705172"/>
          </a:xfrm>
          <a:prstGeom prst="rect">
            <a:avLst/>
          </a:prstGeom>
        </p:spPr>
      </p:pic>
      <p:pic>
        <p:nvPicPr>
          <p:cNvPr id="64514" name="Picture 2" descr="Image result for aws dynam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93" y="1928047"/>
            <a:ext cx="1240551" cy="6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ledger fabric">
            <a:extLst>
              <a:ext uri="{FF2B5EF4-FFF2-40B4-BE49-F238E27FC236}">
                <a16:creationId xmlns:a16="http://schemas.microsoft.com/office/drawing/2014/main" id="{E910F0A4-0B42-469E-80CD-7F069782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630837"/>
            <a:ext cx="2555079" cy="5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cosmos db logo">
            <a:extLst>
              <a:ext uri="{FF2B5EF4-FFF2-40B4-BE49-F238E27FC236}">
                <a16:creationId xmlns:a16="http://schemas.microsoft.com/office/drawing/2014/main" id="{080EC6BE-EC64-4E78-ABAE-4E62B69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9"/>
          <a:stretch/>
        </p:blipFill>
        <p:spPr bwMode="auto">
          <a:xfrm>
            <a:off x="7684242" y="315922"/>
            <a:ext cx="870567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arrango logo">
            <a:extLst>
              <a:ext uri="{FF2B5EF4-FFF2-40B4-BE49-F238E27FC236}">
                <a16:creationId xmlns:a16="http://schemas.microsoft.com/office/drawing/2014/main" id="{E348D616-EB30-41FD-9AB7-2CB9FD60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24" y="617495"/>
            <a:ext cx="869485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irebase logo">
            <a:extLst>
              <a:ext uri="{FF2B5EF4-FFF2-40B4-BE49-F238E27FC236}">
                <a16:creationId xmlns:a16="http://schemas.microsoft.com/office/drawing/2014/main" id="{5B509EC0-20A8-4E7E-B388-2C90B59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69" y="6016932"/>
            <a:ext cx="1491160" cy="5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 result for ravendb logo">
            <a:extLst>
              <a:ext uri="{FF2B5EF4-FFF2-40B4-BE49-F238E27FC236}">
                <a16:creationId xmlns:a16="http://schemas.microsoft.com/office/drawing/2014/main" id="{1C124DAE-D3E1-42C4-A8AE-482B87564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3412"/>
            <a:ext cx="1390649" cy="4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Image result for couch db logo">
            <a:extLst>
              <a:ext uri="{FF2B5EF4-FFF2-40B4-BE49-F238E27FC236}">
                <a16:creationId xmlns:a16="http://schemas.microsoft.com/office/drawing/2014/main" id="{EF657C3A-0F83-4B0A-A02C-C3E97B3F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72" y="6001777"/>
            <a:ext cx="537321" cy="5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Image result for couchbase logo">
            <a:extLst>
              <a:ext uri="{FF2B5EF4-FFF2-40B4-BE49-F238E27FC236}">
                <a16:creationId xmlns:a16="http://schemas.microsoft.com/office/drawing/2014/main" id="{C319BD85-D666-4F10-960B-E997D969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21" y="5124509"/>
            <a:ext cx="1384031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47">
            <a:extLst>
              <a:ext uri="{FF2B5EF4-FFF2-40B4-BE49-F238E27FC236}">
                <a16:creationId xmlns:a16="http://schemas.microsoft.com/office/drawing/2014/main" id="{9EB1B993-DA11-4F05-8199-9392D159E5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25256" y="5422611"/>
            <a:ext cx="481355" cy="549343"/>
          </a:xfrm>
          <a:prstGeom prst="rect">
            <a:avLst/>
          </a:prstGeom>
        </p:spPr>
      </p:pic>
      <p:pic>
        <p:nvPicPr>
          <p:cNvPr id="14358" name="Picture 22" descr="Image result for aws neptune logo">
            <a:extLst>
              <a:ext uri="{FF2B5EF4-FFF2-40B4-BE49-F238E27FC236}">
                <a16:creationId xmlns:a16="http://schemas.microsoft.com/office/drawing/2014/main" id="{8FF56C60-368E-4CCA-A209-EAFF09E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867" y="4588375"/>
            <a:ext cx="1106013" cy="7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FlockDB">
            <a:extLst>
              <a:ext uri="{FF2B5EF4-FFF2-40B4-BE49-F238E27FC236}">
                <a16:creationId xmlns:a16="http://schemas.microsoft.com/office/drawing/2014/main" id="{AA41EEC8-549B-46C2-B5D9-BF47E85A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12" y="5868231"/>
            <a:ext cx="951993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ayley">
            <a:extLst>
              <a:ext uri="{FF2B5EF4-FFF2-40B4-BE49-F238E27FC236}">
                <a16:creationId xmlns:a16="http://schemas.microsoft.com/office/drawing/2014/main" id="{50973317-1CDC-4518-8A38-252E733D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300" y="5868585"/>
            <a:ext cx="675872" cy="6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Image result for influxdb database logo">
            <a:extLst>
              <a:ext uri="{FF2B5EF4-FFF2-40B4-BE49-F238E27FC236}">
                <a16:creationId xmlns:a16="http://schemas.microsoft.com/office/drawing/2014/main" id="{552994E3-2EBD-4A9F-96AC-A7AD48E4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65" y="367418"/>
            <a:ext cx="3546464" cy="1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8" name="Picture 32" descr="Image result for druid database logo">
            <a:extLst>
              <a:ext uri="{FF2B5EF4-FFF2-40B4-BE49-F238E27FC236}">
                <a16:creationId xmlns:a16="http://schemas.microsoft.com/office/drawing/2014/main" id="{014394A0-488D-4F97-A63B-01FDFA3E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31" y="601634"/>
            <a:ext cx="1475413" cy="5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 descr="Image result for prometheus database logo">
            <a:extLst>
              <a:ext uri="{FF2B5EF4-FFF2-40B4-BE49-F238E27FC236}">
                <a16:creationId xmlns:a16="http://schemas.microsoft.com/office/drawing/2014/main" id="{B1F9DF5B-6CB6-4F1B-AA7B-15C33CEF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0" y="708857"/>
            <a:ext cx="1271097" cy="7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0118F94-3702-4412-878D-A926E05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46</a:t>
            </a:fld>
            <a:endParaRPr lang="fr-FR"/>
          </a:p>
        </p:txBody>
      </p:sp>
      <p:sp>
        <p:nvSpPr>
          <p:cNvPr id="4" name="L-Shape 3">
            <a:extLst>
              <a:ext uri="{FF2B5EF4-FFF2-40B4-BE49-F238E27FC236}">
                <a16:creationId xmlns:a16="http://schemas.microsoft.com/office/drawing/2014/main" id="{5F2A2FDE-02C3-8AFF-31DB-59A3F9DF8671}"/>
              </a:ext>
            </a:extLst>
          </p:cNvPr>
          <p:cNvSpPr/>
          <p:nvPr/>
        </p:nvSpPr>
        <p:spPr>
          <a:xfrm>
            <a:off x="66410" y="4256457"/>
            <a:ext cx="5128839" cy="2350719"/>
          </a:xfrm>
          <a:prstGeom prst="corner">
            <a:avLst>
              <a:gd name="adj1" fmla="val 36066"/>
              <a:gd name="adj2" fmla="val 14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6" name="L-Shape 5">
            <a:extLst>
              <a:ext uri="{FF2B5EF4-FFF2-40B4-BE49-F238E27FC236}">
                <a16:creationId xmlns:a16="http://schemas.microsoft.com/office/drawing/2014/main" id="{B6EA5624-C6B4-94BA-94C0-FD57C14660C6}"/>
              </a:ext>
            </a:extLst>
          </p:cNvPr>
          <p:cNvSpPr/>
          <p:nvPr/>
        </p:nvSpPr>
        <p:spPr>
          <a:xfrm rot="16200000">
            <a:off x="7308732" y="1774839"/>
            <a:ext cx="2718849" cy="6945815"/>
          </a:xfrm>
          <a:prstGeom prst="corner">
            <a:avLst>
              <a:gd name="adj1" fmla="val 127901"/>
              <a:gd name="adj2" fmla="val 304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C41E10A9-8AE8-0E0B-98D2-AA93C271A5BC}"/>
              </a:ext>
            </a:extLst>
          </p:cNvPr>
          <p:cNvSpPr/>
          <p:nvPr/>
        </p:nvSpPr>
        <p:spPr>
          <a:xfrm rot="5400000">
            <a:off x="1209069" y="-748390"/>
            <a:ext cx="3812761" cy="6044380"/>
          </a:xfrm>
          <a:prstGeom prst="corner">
            <a:avLst>
              <a:gd name="adj1" fmla="val 93815"/>
              <a:gd name="adj2" fmla="val 437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0825"/>
            <a:ext cx="10515600" cy="132556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546086" fontAlgn="base" hangingPunct="0">
              <a:spcAft>
                <a:spcPct val="0"/>
              </a:spcAft>
            </a:pPr>
            <a:r>
              <a:rPr lang="nl-NL" dirty="0"/>
              <a:t>Types of </a:t>
            </a:r>
            <a:r>
              <a:rPr lang="nl-NL" dirty="0" err="1"/>
              <a:t>NoSQL</a:t>
            </a:r>
            <a:endParaRPr lang="fr-FR" dirty="0"/>
          </a:p>
        </p:txBody>
      </p:sp>
      <p:sp>
        <p:nvSpPr>
          <p:cNvPr id="5" name="L-Shape 4">
            <a:extLst>
              <a:ext uri="{FF2B5EF4-FFF2-40B4-BE49-F238E27FC236}">
                <a16:creationId xmlns:a16="http://schemas.microsoft.com/office/drawing/2014/main" id="{F6BCAF15-CD6D-25B3-096D-AF960AD83CBB}"/>
              </a:ext>
            </a:extLst>
          </p:cNvPr>
          <p:cNvSpPr/>
          <p:nvPr/>
        </p:nvSpPr>
        <p:spPr>
          <a:xfrm rot="10800000">
            <a:off x="6202365" y="41999"/>
            <a:ext cx="5959064" cy="3846328"/>
          </a:xfrm>
          <a:prstGeom prst="corner">
            <a:avLst>
              <a:gd name="adj1" fmla="val 51915"/>
              <a:gd name="adj2" fmla="val 91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9647670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DFF"/>
              </a:clrFrom>
              <a:clrTo>
                <a:srgbClr val="FF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91161" y="1243590"/>
            <a:ext cx="9464860" cy="502963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54374" y="1243590"/>
            <a:ext cx="6836735" cy="542681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0" name="Rectangle 9"/>
          <p:cNvSpPr/>
          <p:nvPr/>
        </p:nvSpPr>
        <p:spPr>
          <a:xfrm>
            <a:off x="116555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sp>
        <p:nvSpPr>
          <p:cNvPr id="11" name="Rectangle 10"/>
          <p:cNvSpPr/>
          <p:nvPr/>
        </p:nvSpPr>
        <p:spPr>
          <a:xfrm>
            <a:off x="10088997" y="1565764"/>
            <a:ext cx="1389321" cy="362283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1351"/>
          </a:p>
        </p:txBody>
      </p:sp>
      <p:pic>
        <p:nvPicPr>
          <p:cNvPr id="10244" name="Picture 4" descr="Image result for ria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210" y="3258904"/>
            <a:ext cx="1205095" cy="362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://www.hypertable.org/global/img/logo-hypertable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637" y="1571279"/>
            <a:ext cx="2417171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8" name="Picture 8" descr="Image result for hazelcast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5784" y="1640573"/>
            <a:ext cx="1475413" cy="291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Image result for Memcached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5463" y="1171238"/>
            <a:ext cx="1492472" cy="948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4" name="Picture 14" descr="Image result for elastic search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001" y="5327604"/>
            <a:ext cx="1655209" cy="644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6" name="Picture 16" descr="Image result for hadoop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0173" y="-8615"/>
            <a:ext cx="1756404" cy="65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057" y="2496801"/>
            <a:ext cx="483320" cy="705172"/>
          </a:xfrm>
          <a:prstGeom prst="rect">
            <a:avLst/>
          </a:prstGeom>
        </p:spPr>
      </p:pic>
      <p:pic>
        <p:nvPicPr>
          <p:cNvPr id="64514" name="Picture 2" descr="Image result for aws dynamo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593" y="1928047"/>
            <a:ext cx="1240551" cy="625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hyperledger fabric">
            <a:extLst>
              <a:ext uri="{FF2B5EF4-FFF2-40B4-BE49-F238E27FC236}">
                <a16:creationId xmlns:a16="http://schemas.microsoft.com/office/drawing/2014/main" id="{E910F0A4-0B42-469E-80CD-7F06978242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1" y="3630837"/>
            <a:ext cx="2555079" cy="5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8" name="Picture 2" descr="Image result for cosmos db logo">
            <a:extLst>
              <a:ext uri="{FF2B5EF4-FFF2-40B4-BE49-F238E27FC236}">
                <a16:creationId xmlns:a16="http://schemas.microsoft.com/office/drawing/2014/main" id="{080EC6BE-EC64-4E78-ABAE-4E62B6972E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949"/>
          <a:stretch/>
        </p:blipFill>
        <p:spPr bwMode="auto">
          <a:xfrm>
            <a:off x="7684242" y="315922"/>
            <a:ext cx="870567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Image result for arrango logo">
            <a:extLst>
              <a:ext uri="{FF2B5EF4-FFF2-40B4-BE49-F238E27FC236}">
                <a16:creationId xmlns:a16="http://schemas.microsoft.com/office/drawing/2014/main" id="{E348D616-EB30-41FD-9AB7-2CB9FD605A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6424" y="617495"/>
            <a:ext cx="869485" cy="86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2" name="Picture 6" descr="Image result for firebase logo">
            <a:extLst>
              <a:ext uri="{FF2B5EF4-FFF2-40B4-BE49-F238E27FC236}">
                <a16:creationId xmlns:a16="http://schemas.microsoft.com/office/drawing/2014/main" id="{5B509EC0-20A8-4E7E-B388-2C90B5990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9669" y="6016932"/>
            <a:ext cx="1491160" cy="512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 descr="Image result for ravendb logo">
            <a:extLst>
              <a:ext uri="{FF2B5EF4-FFF2-40B4-BE49-F238E27FC236}">
                <a16:creationId xmlns:a16="http://schemas.microsoft.com/office/drawing/2014/main" id="{1C124DAE-D3E1-42C4-A8AE-482B87564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713412"/>
            <a:ext cx="1390649" cy="49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Image result for couch db logo">
            <a:extLst>
              <a:ext uri="{FF2B5EF4-FFF2-40B4-BE49-F238E27FC236}">
                <a16:creationId xmlns:a16="http://schemas.microsoft.com/office/drawing/2014/main" id="{EF657C3A-0F83-4B0A-A02C-C3E97B3FB8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9872" y="6001777"/>
            <a:ext cx="537321" cy="542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Image result for couchbase logo">
            <a:extLst>
              <a:ext uri="{FF2B5EF4-FFF2-40B4-BE49-F238E27FC236}">
                <a16:creationId xmlns:a16="http://schemas.microsoft.com/office/drawing/2014/main" id="{C319BD85-D666-4F10-960B-E997D9693E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721" y="5124509"/>
            <a:ext cx="1384031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847">
            <a:extLst>
              <a:ext uri="{FF2B5EF4-FFF2-40B4-BE49-F238E27FC236}">
                <a16:creationId xmlns:a16="http://schemas.microsoft.com/office/drawing/2014/main" id="{9EB1B993-DA11-4F05-8199-9392D159E55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125256" y="5422611"/>
            <a:ext cx="481355" cy="549343"/>
          </a:xfrm>
          <a:prstGeom prst="rect">
            <a:avLst/>
          </a:prstGeom>
        </p:spPr>
      </p:pic>
      <p:pic>
        <p:nvPicPr>
          <p:cNvPr id="14358" name="Picture 22" descr="Image result for aws neptune logo">
            <a:extLst>
              <a:ext uri="{FF2B5EF4-FFF2-40B4-BE49-F238E27FC236}">
                <a16:creationId xmlns:a16="http://schemas.microsoft.com/office/drawing/2014/main" id="{8FF56C60-368E-4CCA-A209-EAFF09E93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6867" y="4588375"/>
            <a:ext cx="1106013" cy="7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0" name="Picture 24" descr="FlockDB">
            <a:extLst>
              <a:ext uri="{FF2B5EF4-FFF2-40B4-BE49-F238E27FC236}">
                <a16:creationId xmlns:a16="http://schemas.microsoft.com/office/drawing/2014/main" id="{AA41EEC8-549B-46C2-B5D9-BF47E85AF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8812" y="5868231"/>
            <a:ext cx="951993" cy="59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2" name="Picture 26" descr="Titan">
            <a:extLst>
              <a:ext uri="{FF2B5EF4-FFF2-40B4-BE49-F238E27FC236}">
                <a16:creationId xmlns:a16="http://schemas.microsoft.com/office/drawing/2014/main" id="{702811C5-2661-45C5-80A7-8D48A6986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344146" y="5852183"/>
            <a:ext cx="456273" cy="883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4" name="Picture 28" descr="Cayley">
            <a:extLst>
              <a:ext uri="{FF2B5EF4-FFF2-40B4-BE49-F238E27FC236}">
                <a16:creationId xmlns:a16="http://schemas.microsoft.com/office/drawing/2014/main" id="{50973317-1CDC-4518-8A38-252E733DA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22300" y="5868585"/>
            <a:ext cx="675872" cy="67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6" name="Picture 30" descr="Image result for influxdb database logo">
            <a:extLst>
              <a:ext uri="{FF2B5EF4-FFF2-40B4-BE49-F238E27FC236}">
                <a16:creationId xmlns:a16="http://schemas.microsoft.com/office/drawing/2014/main" id="{552994E3-2EBD-4A9F-96AC-A7AD48E46E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0465" y="367418"/>
            <a:ext cx="3546464" cy="131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68" name="Picture 32" descr="Image result for druid database logo">
            <a:extLst>
              <a:ext uri="{FF2B5EF4-FFF2-40B4-BE49-F238E27FC236}">
                <a16:creationId xmlns:a16="http://schemas.microsoft.com/office/drawing/2014/main" id="{014394A0-488D-4F97-A63B-01FDFA3EF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331" y="601634"/>
            <a:ext cx="1475413" cy="509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70" name="Picture 34" descr="Image result for prometheus database logo">
            <a:extLst>
              <a:ext uri="{FF2B5EF4-FFF2-40B4-BE49-F238E27FC236}">
                <a16:creationId xmlns:a16="http://schemas.microsoft.com/office/drawing/2014/main" id="{B1F9DF5B-6CB6-4F1B-AA7B-15C33CEF83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0" y="708857"/>
            <a:ext cx="1271097" cy="715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C0118F94-3702-4412-878D-A926E05B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7047B9-4601-4D82-8353-F90F5ACC7EC9}" type="slidenum">
              <a:rPr lang="fr-FR" smtClean="0"/>
              <a:t>47</a:t>
            </a:fld>
            <a:endParaRPr lang="fr-FR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0825"/>
            <a:ext cx="10515600" cy="132556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546086" fontAlgn="base" hangingPunct="0">
              <a:spcAft>
                <a:spcPct val="0"/>
              </a:spcAft>
            </a:pPr>
            <a:r>
              <a:rPr lang="nl-NL" dirty="0"/>
              <a:t>Types of </a:t>
            </a:r>
            <a:r>
              <a:rPr lang="nl-NL" dirty="0" err="1"/>
              <a:t>NoSQL</a:t>
            </a:r>
            <a:endParaRPr lang="fr-FR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C221296-DB1F-FF7F-E0D2-E0862DD6D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64" y="4421927"/>
            <a:ext cx="3022280" cy="81486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5" name="Picture 6" descr="Hello, World: Neo4j, Inc.">
            <a:extLst>
              <a:ext uri="{FF2B5EF4-FFF2-40B4-BE49-F238E27FC236}">
                <a16:creationId xmlns:a16="http://schemas.microsoft.com/office/drawing/2014/main" id="{3E3C895D-DE1E-5A59-E83B-C735C333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754" y="4810544"/>
            <a:ext cx="338603" cy="16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-Shape 5">
            <a:extLst>
              <a:ext uri="{FF2B5EF4-FFF2-40B4-BE49-F238E27FC236}">
                <a16:creationId xmlns:a16="http://schemas.microsoft.com/office/drawing/2014/main" id="{061DEA5F-07AF-C9F1-957F-523BB7F005DA}"/>
              </a:ext>
            </a:extLst>
          </p:cNvPr>
          <p:cNvSpPr/>
          <p:nvPr/>
        </p:nvSpPr>
        <p:spPr>
          <a:xfrm>
            <a:off x="66410" y="4256457"/>
            <a:ext cx="5128839" cy="2350719"/>
          </a:xfrm>
          <a:prstGeom prst="corner">
            <a:avLst>
              <a:gd name="adj1" fmla="val 36066"/>
              <a:gd name="adj2" fmla="val 14753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2" name="L-Shape 11">
            <a:extLst>
              <a:ext uri="{FF2B5EF4-FFF2-40B4-BE49-F238E27FC236}">
                <a16:creationId xmlns:a16="http://schemas.microsoft.com/office/drawing/2014/main" id="{B50744EA-D30C-DB87-FAD2-10DE6ADE18D1}"/>
              </a:ext>
            </a:extLst>
          </p:cNvPr>
          <p:cNvSpPr/>
          <p:nvPr/>
        </p:nvSpPr>
        <p:spPr>
          <a:xfrm rot="5400000">
            <a:off x="1209069" y="-748390"/>
            <a:ext cx="3812761" cy="6044380"/>
          </a:xfrm>
          <a:prstGeom prst="corner">
            <a:avLst>
              <a:gd name="adj1" fmla="val 93815"/>
              <a:gd name="adj2" fmla="val 4373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4" name="L-Shape 13">
            <a:extLst>
              <a:ext uri="{FF2B5EF4-FFF2-40B4-BE49-F238E27FC236}">
                <a16:creationId xmlns:a16="http://schemas.microsoft.com/office/drawing/2014/main" id="{F28D47C1-A746-152B-E04B-193370C1CE33}"/>
              </a:ext>
            </a:extLst>
          </p:cNvPr>
          <p:cNvSpPr/>
          <p:nvPr/>
        </p:nvSpPr>
        <p:spPr>
          <a:xfrm rot="10800000">
            <a:off x="6202365" y="41999"/>
            <a:ext cx="5959064" cy="3846328"/>
          </a:xfrm>
          <a:prstGeom prst="corner">
            <a:avLst>
              <a:gd name="adj1" fmla="val 51915"/>
              <a:gd name="adj2" fmla="val 9149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2C2AADFC-CEEF-AE25-1E28-9B27A0A93EC5}"/>
              </a:ext>
            </a:extLst>
          </p:cNvPr>
          <p:cNvSpPr txBox="1">
            <a:spLocks/>
          </p:cNvSpPr>
          <p:nvPr/>
        </p:nvSpPr>
        <p:spPr>
          <a:xfrm>
            <a:off x="438151" y="403225"/>
            <a:ext cx="10515600" cy="1325563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546086" fontAlgn="base" hangingPunct="0">
              <a:spcAft>
                <a:spcPct val="0"/>
              </a:spcAft>
            </a:pPr>
            <a:r>
              <a:rPr lang="nl-NL"/>
              <a:t>Types of NoSQL: </a:t>
            </a:r>
            <a:br>
              <a:rPr lang="nl-NL"/>
            </a:br>
            <a:r>
              <a:rPr lang="nl-NL"/>
              <a:t>Graph Database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18993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51" y="250825"/>
            <a:ext cx="10515600" cy="1325563"/>
          </a:xfrm>
          <a:noFill/>
          <a:ln>
            <a:noFill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normAutofit/>
          </a:bodyPr>
          <a:lstStyle/>
          <a:p>
            <a:pPr defTabSz="546086" fontAlgn="base" hangingPunct="0">
              <a:spcAft>
                <a:spcPct val="0"/>
              </a:spcAft>
            </a:pPr>
            <a:r>
              <a:rPr lang="nl-NL" dirty="0" err="1"/>
              <a:t>Graph</a:t>
            </a:r>
            <a:r>
              <a:rPr lang="nl-NL" dirty="0"/>
              <a:t> Database</a:t>
            </a:r>
            <a:endParaRPr lang="fr-FR" dirty="0"/>
          </a:p>
        </p:txBody>
      </p:sp>
      <p:pic>
        <p:nvPicPr>
          <p:cNvPr id="5" name="Picture 6" descr="Hello, World: Neo4j, Inc.">
            <a:extLst>
              <a:ext uri="{FF2B5EF4-FFF2-40B4-BE49-F238E27FC236}">
                <a16:creationId xmlns:a16="http://schemas.microsoft.com/office/drawing/2014/main" id="{3E3C895D-DE1E-5A59-E83B-C735C3336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998" y="2100997"/>
            <a:ext cx="5805080" cy="290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3677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5FCBF-94FA-E468-611D-AC58E6BDB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0BFEDC-5E67-D8EE-09FD-0C6AAEF18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613D57-6A9B-1906-45DE-7A8DEB12AA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2" y="781381"/>
            <a:ext cx="9390476" cy="5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756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3" name="Rectangle 410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098" name="Picture 2" descr="Bridges: Bridges Of Konigsberg">
            <a:extLst>
              <a:ext uri="{FF2B5EF4-FFF2-40B4-BE49-F238E27FC236}">
                <a16:creationId xmlns:a16="http://schemas.microsoft.com/office/drawing/2014/main" id="{DC1D93AF-6EAD-AC6F-14F1-AE448DE04F7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4"/>
          <a:stretch/>
        </p:blipFill>
        <p:spPr bwMode="auto">
          <a:xfrm>
            <a:off x="20" y="1282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55011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7B4-E9EB-D688-B24C-7DCE3BED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7BF0-FEAF-03BD-8069-C0415F2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D894D-6FA3-BA50-0E61-0BB75D9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1" y="-123826"/>
            <a:ext cx="12435980" cy="6981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38DEF-DCBB-7D1B-91EA-59C160FE1D2D}"/>
              </a:ext>
            </a:extLst>
          </p:cNvPr>
          <p:cNvSpPr/>
          <p:nvPr/>
        </p:nvSpPr>
        <p:spPr>
          <a:xfrm>
            <a:off x="3209925" y="2333625"/>
            <a:ext cx="1790700" cy="3181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177B2-7479-D0D3-9B9C-5AC449CE18EB}"/>
              </a:ext>
            </a:extLst>
          </p:cNvPr>
          <p:cNvSpPr/>
          <p:nvPr/>
        </p:nvSpPr>
        <p:spPr>
          <a:xfrm>
            <a:off x="7439025" y="2028825"/>
            <a:ext cx="1790700" cy="3181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301DE03-7BC9-F22F-32E2-30BC5AD8C5E7}"/>
              </a:ext>
            </a:extLst>
          </p:cNvPr>
          <p:cNvSpPr/>
          <p:nvPr/>
        </p:nvSpPr>
        <p:spPr>
          <a:xfrm>
            <a:off x="8467725" y="5086350"/>
            <a:ext cx="3781425" cy="16192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86921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7B4-E9EB-D688-B24C-7DCE3BED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7BF0-FEAF-03BD-8069-C0415F2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D894D-6FA3-BA50-0E61-0BB75D9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1" y="-123826"/>
            <a:ext cx="12435980" cy="698182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2338DEF-DCBB-7D1B-91EA-59C160FE1D2D}"/>
              </a:ext>
            </a:extLst>
          </p:cNvPr>
          <p:cNvSpPr/>
          <p:nvPr/>
        </p:nvSpPr>
        <p:spPr>
          <a:xfrm>
            <a:off x="3209925" y="2333625"/>
            <a:ext cx="1790700" cy="3181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A177B2-7479-D0D3-9B9C-5AC449CE18EB}"/>
              </a:ext>
            </a:extLst>
          </p:cNvPr>
          <p:cNvSpPr/>
          <p:nvPr/>
        </p:nvSpPr>
        <p:spPr>
          <a:xfrm>
            <a:off x="7439025" y="2028825"/>
            <a:ext cx="1790700" cy="3181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14651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7B4-E9EB-D688-B24C-7DCE3BED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7BF0-FEAF-03BD-8069-C0415F2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D894D-6FA3-BA50-0E61-0BB75D9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1" y="-123826"/>
            <a:ext cx="12435980" cy="698182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AA177B2-7479-D0D3-9B9C-5AC449CE18EB}"/>
              </a:ext>
            </a:extLst>
          </p:cNvPr>
          <p:cNvSpPr/>
          <p:nvPr/>
        </p:nvSpPr>
        <p:spPr>
          <a:xfrm>
            <a:off x="7439025" y="2028825"/>
            <a:ext cx="1790700" cy="3181350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026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67B4-E9EB-D688-B24C-7DCE3BED2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ED7BF0-FEAF-03BD-8069-C0415F28E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5D894D-6FA3-BA50-0E61-0BB75D9DD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711" y="-123826"/>
            <a:ext cx="12435980" cy="698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927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CC65E-F211-AE5F-7543-85A30CF36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8D5B5-E675-D544-E448-F2D040654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BB9D68-696C-3598-A087-81C2DC24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00" y="805190"/>
            <a:ext cx="9400000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555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9F5A6-BA13-5884-8123-8E551C249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7D10EF-1899-5736-846D-D68C83426C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C14B20-0FAB-64BE-3922-59026610C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762" y="805190"/>
            <a:ext cx="9390476" cy="52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961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D7043E-55D9-95D0-6DCA-ABF218D8D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03A4E-9A43-3EFF-D9E8-F2F444244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24CBC7-9BB7-14BA-11E2-72622D915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1238" y="800428"/>
            <a:ext cx="9409524" cy="5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97478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B69E6-AEB9-FDD4-5A1C-C083076B8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89D0B8-462F-4E9E-DE40-7531689885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E39592-4190-5CF1-C1E1-5A83CC03B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476" y="819476"/>
            <a:ext cx="9419048" cy="521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9394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7CB2E-D06B-471A-6016-58B034A19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 – de SQL van Neo4j</a:t>
            </a:r>
            <a:br>
              <a:rPr lang="en-US" dirty="0"/>
            </a:br>
            <a:r>
              <a:rPr lang="en-US" dirty="0"/>
              <a:t>taal </a:t>
            </a:r>
            <a:r>
              <a:rPr lang="en-US" dirty="0" err="1"/>
              <a:t>voor</a:t>
            </a:r>
            <a:r>
              <a:rPr lang="en-US" dirty="0"/>
              <a:t> data </a:t>
            </a:r>
            <a:r>
              <a:rPr lang="en-US" dirty="0" err="1"/>
              <a:t>manipulatie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800EC4-41E1-E47F-D031-9E923AFC46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recent is GQL </a:t>
            </a:r>
            <a:r>
              <a:rPr lang="en-US" dirty="0" err="1"/>
              <a:t>gelanceerd</a:t>
            </a:r>
            <a:r>
              <a:rPr lang="en-US" dirty="0"/>
              <a:t>: Graph Query Language</a:t>
            </a:r>
          </a:p>
          <a:p>
            <a:pPr lvl="1"/>
            <a:r>
              <a:rPr lang="en-US" dirty="0"/>
              <a:t>Cypher is “compatible” met GQL</a:t>
            </a:r>
          </a:p>
        </p:txBody>
      </p:sp>
    </p:spTree>
    <p:extLst>
      <p:ext uri="{BB962C8B-B14F-4D97-AF65-F5344CB8AC3E}">
        <p14:creationId xmlns:p14="http://schemas.microsoft.com/office/powerpoint/2010/main" val="2093375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Maak Nodes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467415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(:Person {name: "Alice"});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(:Person {name: "Bob"});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(:Movie {title: "Inception" ,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genre:"Science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Fiction"});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(:Movie {title: "The Matrix",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releaseYear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: 2013});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2C2110-9C32-98A1-7860-7CA4C0524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5487" y="3512127"/>
            <a:ext cx="8066121" cy="3063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714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AC4163EE-D04D-720E-86C9-C1549021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607564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9513" y="3139440"/>
            <a:ext cx="336441" cy="28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4521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5519364-19D8-7D53-1708-40F09FB22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991" y="3544184"/>
            <a:ext cx="5924910" cy="32343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Maak Edges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467415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p:Person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"Alice"}),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m:Movie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m.title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IN ["Inception"]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(p)-[:LOVES]-&gt;(m);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p:Person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"Bob"}),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m:Movie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m.title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IN ["The Matrix", "Inception"]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(p)-[:LOVES]-&gt;(m);</a:t>
            </a:r>
          </a:p>
        </p:txBody>
      </p:sp>
    </p:spTree>
    <p:extLst>
      <p:ext uri="{BB962C8B-B14F-4D97-AF65-F5344CB8AC3E}">
        <p14:creationId xmlns:p14="http://schemas.microsoft.com/office/powerpoint/2010/main" val="223603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3AF5C-3872-4C99-539B-A5BDEBCFE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</a:t>
            </a:r>
            <a:r>
              <a:rPr lang="en-US" dirty="0" err="1"/>
              <a:t>beschrijf</a:t>
            </a:r>
            <a:r>
              <a:rPr lang="en-US" dirty="0"/>
              <a:t> het database schema </a:t>
            </a:r>
            <a:br>
              <a:rPr lang="en-US" dirty="0"/>
            </a:br>
            <a:r>
              <a:rPr lang="en-US" dirty="0"/>
              <a:t>de node </a:t>
            </a:r>
            <a:r>
              <a:rPr lang="en-US" dirty="0" err="1"/>
              <a:t>en</a:t>
            </a:r>
            <a:r>
              <a:rPr lang="en-US" dirty="0"/>
              <a:t> edge types die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aangemaakt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B3031E-7282-005D-1CB7-DB2580E250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5064" y="2555408"/>
            <a:ext cx="6689942" cy="4201947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35CFCCC-213A-93DB-4D99-73C1D013E072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CALL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db.schema.visualization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49817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</a:t>
            </a:r>
            <a:br>
              <a:rPr lang="en-US" dirty="0"/>
            </a:br>
            <a:r>
              <a:rPr lang="en-US" dirty="0"/>
              <a:t>Query iedereen die Bob </a:t>
            </a:r>
            <a:r>
              <a:rPr lang="en-US" dirty="0" err="1"/>
              <a:t>heet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p:Person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name:"Bob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RETURN p;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9511B44-5F12-4122-DC7D-D8D15D06B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32" y="2852530"/>
            <a:ext cx="7779657" cy="364034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5402C6F-BD03-4378-8B99-4971D4F45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355" y="3231573"/>
            <a:ext cx="1826059" cy="3135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0519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</a:t>
            </a:r>
            <a:br>
              <a:rPr lang="en-US" dirty="0"/>
            </a:br>
            <a:r>
              <a:rPr lang="en-US" dirty="0"/>
              <a:t>Query iedereen die Inception leuk </a:t>
            </a:r>
            <a:r>
              <a:rPr lang="en-US" dirty="0" err="1"/>
              <a:t>vindt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(Movie{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title:"Inception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"})&lt;-[:LOVES]-(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p:Person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RETURN DISTINCT p AS Person;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0E9013-F4C2-0E1C-5CF4-770D490D9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41" y="3035732"/>
            <a:ext cx="7028571" cy="3457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3838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Cypher: Query de films die iedereen leuk </a:t>
            </a:r>
            <a:r>
              <a:rPr lang="en-US" dirty="0" err="1"/>
              <a:t>vindt</a:t>
            </a:r>
            <a:r>
              <a:rPr lang="en-US" dirty="0"/>
              <a:t> die Inception leuk </a:t>
            </a:r>
            <a:r>
              <a:rPr lang="en-US" dirty="0" err="1"/>
              <a:t>vindt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inception:Movie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title:"Inception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"})&lt;-[:LOVES]-()-[:LOVES]-&gt;(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movie:Movie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movie &lt;&gt; inception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RETURN DISTINCT movie AS Movie;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884AD5-0325-BD14-D9D9-25D5D7116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7238" y="3844750"/>
            <a:ext cx="8304762" cy="27333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069896-1490-7C9C-3BC5-5EF321AC6BB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4000"/>
          <a:stretch/>
        </p:blipFill>
        <p:spPr>
          <a:xfrm>
            <a:off x="375961" y="3844750"/>
            <a:ext cx="3304744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7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Bruggen</a:t>
            </a:r>
            <a:r>
              <a:rPr lang="en-US" dirty="0"/>
              <a:t> van Königsberg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(:Landmass {name: 'A'}),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(:Landmass {name: 'B'}),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(:Landmass {name: 'C'}),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(:Landmass {name: 'D'});</a:t>
            </a:r>
          </a:p>
          <a:p>
            <a:pPr marL="0" indent="0">
              <a:buNone/>
            </a:pP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'A'}),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'B’})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,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'C'}),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d:Landmass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{name: 'D'})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CREATE (a)-[:BRIDGE{naam:"br1"}]-&gt;(b),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(a)-[:BRIDGE{naam:"br2"}]-&gt;(b),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(a)-[:BRIDGE{naam:"br3"}]-&gt;(c),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(a)-[:BRIDGE{naam:"br4"}]-&gt;(c),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(a)-[:BRIDGE{naam:"br5"}]-&gt;(d),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(b)-[:BRIDGE{naam:"br6"}]-&gt;(d),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      (c)-[:BRIDGE{naam:"br7"}]-&gt;(d);</a:t>
            </a:r>
          </a:p>
          <a:p>
            <a:pPr marL="0" indent="0">
              <a:buNone/>
            </a:pP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maak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ook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de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omgekeerde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verbindingen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aangezien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b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</a:b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iedere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brug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in twee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richtingen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kan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worden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gelopen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(a)-[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r:BRIDGE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]-&gt;(b)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MERGE (b)-[:BRIDGE {naam: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r.naam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}]-&gt;(a);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C264102-AB89-63D8-259C-8BF557DE61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0196" y="2442676"/>
            <a:ext cx="4076190" cy="42857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68EE1D-9615-4344-21ED-407A50270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4950" y="2486343"/>
            <a:ext cx="5178712" cy="419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0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Bruggen</a:t>
            </a:r>
            <a:r>
              <a:rPr lang="en-US" dirty="0"/>
              <a:t> van Königsberg</a:t>
            </a:r>
            <a:br>
              <a:rPr lang="en-US" dirty="0"/>
            </a:br>
            <a:r>
              <a:rPr lang="en-US" dirty="0"/>
              <a:t>Alle </a:t>
            </a:r>
            <a:r>
              <a:rPr lang="en-US" dirty="0" err="1"/>
              <a:t>paden</a:t>
            </a:r>
            <a:r>
              <a:rPr lang="en-US" dirty="0"/>
              <a:t> van A </a:t>
            </a:r>
            <a:r>
              <a:rPr lang="en-US" dirty="0" err="1"/>
              <a:t>naar</a:t>
            </a:r>
            <a:r>
              <a:rPr lang="en-US" dirty="0"/>
              <a:t> C (iedere </a:t>
            </a:r>
            <a:r>
              <a:rPr lang="en-US" dirty="0" err="1"/>
              <a:t>brug</a:t>
            </a:r>
            <a:r>
              <a:rPr lang="en-US" dirty="0"/>
              <a:t> </a:t>
            </a:r>
            <a:r>
              <a:rPr lang="en-US" dirty="0" err="1"/>
              <a:t>één</a:t>
            </a:r>
            <a:r>
              <a:rPr lang="en-US" dirty="0"/>
              <a:t> keer)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4869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p = 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A:Landmass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name:"A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"})-[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brug:BRIDGE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*]-&gt;(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C:Landmass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name:"C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 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WHERE all(x in nodes(p) WHERE single(y in nodes(p) WHERE x = y))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RETURN 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brug</a:t>
            </a:r>
            <a:endParaRPr lang="en-US" sz="2000" dirty="0">
              <a:solidFill>
                <a:schemeClr val="tx2">
                  <a:lumMod val="50000"/>
                  <a:lumOff val="50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ORDER BY length(p)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F5EBBA-A009-9DF2-F237-A7A83E1AAC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43200"/>
            <a:ext cx="5777785" cy="39851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214608-E21B-9B1B-A490-069B34917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7752" y="3569661"/>
            <a:ext cx="3605792" cy="292321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A9B1211-68CC-EBE0-3B81-4CE04563D8C9}"/>
              </a:ext>
            </a:extLst>
          </p:cNvPr>
          <p:cNvCxnSpPr/>
          <p:nvPr/>
        </p:nvCxnSpPr>
        <p:spPr>
          <a:xfrm>
            <a:off x="1901536" y="5351318"/>
            <a:ext cx="311728" cy="68580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FF6EC5E-085E-F236-59ED-8FA79C7FA258}"/>
              </a:ext>
            </a:extLst>
          </p:cNvPr>
          <p:cNvCxnSpPr>
            <a:cxnSpLocks/>
          </p:cNvCxnSpPr>
          <p:nvPr/>
        </p:nvCxnSpPr>
        <p:spPr>
          <a:xfrm>
            <a:off x="1953282" y="5250276"/>
            <a:ext cx="352596" cy="78684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2E94A6-10E0-7155-8CDA-78001C9777A2}"/>
              </a:ext>
            </a:extLst>
          </p:cNvPr>
          <p:cNvCxnSpPr>
            <a:cxnSpLocks/>
          </p:cNvCxnSpPr>
          <p:nvPr/>
        </p:nvCxnSpPr>
        <p:spPr>
          <a:xfrm>
            <a:off x="2001866" y="5112822"/>
            <a:ext cx="2361412" cy="298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33BBEB3-41B6-1D3D-3BCC-7EEE07C880E1}"/>
              </a:ext>
            </a:extLst>
          </p:cNvPr>
          <p:cNvCxnSpPr>
            <a:cxnSpLocks/>
          </p:cNvCxnSpPr>
          <p:nvPr/>
        </p:nvCxnSpPr>
        <p:spPr>
          <a:xfrm flipH="1">
            <a:off x="2404912" y="5184994"/>
            <a:ext cx="1941371" cy="94180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85B0F1E-1B90-A253-1F7D-26741B8FADF1}"/>
              </a:ext>
            </a:extLst>
          </p:cNvPr>
          <p:cNvCxnSpPr>
            <a:cxnSpLocks/>
          </p:cNvCxnSpPr>
          <p:nvPr/>
        </p:nvCxnSpPr>
        <p:spPr>
          <a:xfrm flipV="1">
            <a:off x="1679713" y="4015409"/>
            <a:ext cx="221823" cy="880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749CCA9-2563-A09B-9F4D-DD8C8EE0AF9C}"/>
              </a:ext>
            </a:extLst>
          </p:cNvPr>
          <p:cNvCxnSpPr>
            <a:cxnSpLocks/>
          </p:cNvCxnSpPr>
          <p:nvPr/>
        </p:nvCxnSpPr>
        <p:spPr>
          <a:xfrm>
            <a:off x="2293497" y="4015409"/>
            <a:ext cx="2164203" cy="93407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AC7B79A-FAC0-8282-E881-93D9D7D4DE3E}"/>
              </a:ext>
            </a:extLst>
          </p:cNvPr>
          <p:cNvCxnSpPr>
            <a:cxnSpLocks/>
          </p:cNvCxnSpPr>
          <p:nvPr/>
        </p:nvCxnSpPr>
        <p:spPr>
          <a:xfrm flipH="1">
            <a:off x="2418470" y="5248180"/>
            <a:ext cx="1994499" cy="102779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C69C4BF-CB85-6DBA-DC80-2157A5CA13E1}"/>
              </a:ext>
            </a:extLst>
          </p:cNvPr>
          <p:cNvCxnSpPr>
            <a:cxnSpLocks/>
          </p:cNvCxnSpPr>
          <p:nvPr/>
        </p:nvCxnSpPr>
        <p:spPr>
          <a:xfrm flipV="1">
            <a:off x="1790624" y="4015409"/>
            <a:ext cx="221823" cy="88015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EBF64E-3797-298E-FE4C-AADA2D9988D7}"/>
              </a:ext>
            </a:extLst>
          </p:cNvPr>
          <p:cNvCxnSpPr>
            <a:cxnSpLocks/>
          </p:cNvCxnSpPr>
          <p:nvPr/>
        </p:nvCxnSpPr>
        <p:spPr>
          <a:xfrm>
            <a:off x="2305878" y="3897738"/>
            <a:ext cx="2218002" cy="97890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0D82A79-7DA2-4C79-0013-5BB5B116395D}"/>
              </a:ext>
            </a:extLst>
          </p:cNvPr>
          <p:cNvCxnSpPr>
            <a:cxnSpLocks/>
          </p:cNvCxnSpPr>
          <p:nvPr/>
        </p:nvCxnSpPr>
        <p:spPr>
          <a:xfrm flipH="1">
            <a:off x="2404912" y="5326461"/>
            <a:ext cx="2133019" cy="107107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7AA92E21-4745-5618-1BC1-33B7137947F3}"/>
              </a:ext>
            </a:extLst>
          </p:cNvPr>
          <p:cNvCxnSpPr>
            <a:cxnSpLocks/>
          </p:cNvCxnSpPr>
          <p:nvPr/>
        </p:nvCxnSpPr>
        <p:spPr>
          <a:xfrm>
            <a:off x="6884554" y="4219700"/>
            <a:ext cx="798394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6C08FB21-667D-2D47-5492-0EE77B8BEAB9}"/>
              </a:ext>
            </a:extLst>
          </p:cNvPr>
          <p:cNvCxnSpPr>
            <a:cxnSpLocks/>
          </p:cNvCxnSpPr>
          <p:nvPr/>
        </p:nvCxnSpPr>
        <p:spPr>
          <a:xfrm>
            <a:off x="6884554" y="4735795"/>
            <a:ext cx="798394" cy="0"/>
          </a:xfrm>
          <a:prstGeom prst="straightConnector1">
            <a:avLst/>
          </a:prstGeom>
          <a:ln w="38100">
            <a:solidFill>
              <a:srgbClr val="47D45A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8EE37E2-5496-911B-4DCE-67032F34F6B1}"/>
              </a:ext>
            </a:extLst>
          </p:cNvPr>
          <p:cNvCxnSpPr>
            <a:cxnSpLocks/>
          </p:cNvCxnSpPr>
          <p:nvPr/>
        </p:nvCxnSpPr>
        <p:spPr>
          <a:xfrm>
            <a:off x="10105274" y="5184164"/>
            <a:ext cx="798394" cy="0"/>
          </a:xfrm>
          <a:prstGeom prst="straightConnector1">
            <a:avLst/>
          </a:prstGeom>
          <a:ln w="38100">
            <a:solidFill>
              <a:srgbClr val="FF0066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5D869E2-C4EE-C9F9-AB72-A0541E36149C}"/>
              </a:ext>
            </a:extLst>
          </p:cNvPr>
          <p:cNvCxnSpPr>
            <a:cxnSpLocks/>
          </p:cNvCxnSpPr>
          <p:nvPr/>
        </p:nvCxnSpPr>
        <p:spPr>
          <a:xfrm>
            <a:off x="10105274" y="5776130"/>
            <a:ext cx="798394" cy="0"/>
          </a:xfrm>
          <a:prstGeom prst="straightConnector1">
            <a:avLst/>
          </a:prstGeom>
          <a:ln w="381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4844795-25C2-9BA4-FA17-95DB8714F9FC}"/>
              </a:ext>
            </a:extLst>
          </p:cNvPr>
          <p:cNvCxnSpPr>
            <a:cxnSpLocks/>
          </p:cNvCxnSpPr>
          <p:nvPr/>
        </p:nvCxnSpPr>
        <p:spPr>
          <a:xfrm>
            <a:off x="10105274" y="6368096"/>
            <a:ext cx="798394" cy="0"/>
          </a:xfrm>
          <a:prstGeom prst="straightConnector1">
            <a:avLst/>
          </a:prstGeom>
          <a:ln w="38100">
            <a:solidFill>
              <a:srgbClr val="E97132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023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7BA-AC7E-9508-9194-64D5F3CF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Opgaven</a:t>
            </a:r>
            <a:r>
              <a:rPr lang="en-US" dirty="0"/>
              <a:t> met Neo4j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22173A-3977-0953-587C-49DAA40AB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Films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filmliefhebbers</a:t>
            </a:r>
            <a:endParaRPr lang="en-US" dirty="0"/>
          </a:p>
          <a:p>
            <a:r>
              <a:rPr lang="en-US" dirty="0" err="1"/>
              <a:t>Familiestamboom</a:t>
            </a:r>
            <a:endParaRPr lang="en-US" dirty="0"/>
          </a:p>
          <a:p>
            <a:r>
              <a:rPr lang="en-US" dirty="0" err="1"/>
              <a:t>Stedentrips</a:t>
            </a:r>
            <a:endParaRPr lang="en-US" dirty="0"/>
          </a:p>
          <a:p>
            <a:r>
              <a:rPr lang="en-US" dirty="0" err="1"/>
              <a:t>Reisplanner</a:t>
            </a:r>
            <a:endParaRPr lang="en-US" dirty="0"/>
          </a:p>
          <a:p>
            <a:r>
              <a:rPr lang="en-US" dirty="0" err="1"/>
              <a:t>Paardensprong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Allereerst</a:t>
            </a:r>
            <a:r>
              <a:rPr lang="en-US" dirty="0"/>
              <a:t>: start </a:t>
            </a:r>
            <a:r>
              <a:rPr lang="en-US" dirty="0" err="1"/>
              <a:t>een</a:t>
            </a:r>
            <a:r>
              <a:rPr lang="en-US" dirty="0"/>
              <a:t> Neo4j Sandbox</a:t>
            </a:r>
          </a:p>
          <a:p>
            <a:pPr lvl="1"/>
            <a:r>
              <a:rPr lang="en-US" dirty="0"/>
              <a:t>https://neo4j.com/sandbox/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6E2C51-E26C-D580-DA45-461CE7AA11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0735" y="383441"/>
            <a:ext cx="4789483" cy="26144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B25E91-1057-5DA6-5927-B54D8E714C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2136" y="4372052"/>
            <a:ext cx="5213366" cy="229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211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097BA-AC7E-9508-9194-64D5F3CF8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Neo4j Sandbox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25E91-1057-5DA6-5927-B54D8E714C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26" y="157557"/>
            <a:ext cx="5213366" cy="22965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B87E305-59C4-59BA-F1A5-42CF44D95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156" y="2204696"/>
            <a:ext cx="3527176" cy="411832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003CB1-B37E-EA31-23B0-D26802741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8311" y="324238"/>
            <a:ext cx="5266667" cy="620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259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907E3-5361-5304-364C-539A7037D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F4A29F-300E-A549-D9D1-DCA580108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4B24F1-DD82-995D-7236-1592BAF5F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02" y="365125"/>
            <a:ext cx="3947165" cy="50277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F302E6-ABAF-139E-C6F2-8CBC4A1D9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76" y="1405248"/>
            <a:ext cx="5727885" cy="51920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09030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AC4163EE-D04D-720E-86C9-C1549021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518117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3"/>
          <a:stretch/>
        </p:blipFill>
        <p:spPr bwMode="auto">
          <a:xfrm>
            <a:off x="2663687" y="-758678"/>
            <a:ext cx="9227682" cy="8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49969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99DF2-5EA2-A93E-F647-23B4A4E0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23EE9-6D69-CFEB-A526-CBAA3E57D9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2B605C-D4B8-73E6-4138-EFD4E8383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262" y="83351"/>
            <a:ext cx="8590476" cy="6409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117933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32F3-D3A2-306F-3BFF-9B55D1BC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CC29-5F17-70FB-A5C5-0F54B52E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A417C-34D2-ECB5-24BE-BB060D2A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251197"/>
            <a:ext cx="10945091" cy="2878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7F33B-FD76-9FA4-4C2A-30E79AF0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4917" y="2180276"/>
            <a:ext cx="7010569" cy="44265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60604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32F3-D3A2-306F-3BFF-9B55D1BC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CC29-5F17-70FB-A5C5-0F54B52E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A417C-34D2-ECB5-24BE-BB060D2A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10" y="251197"/>
            <a:ext cx="2968336" cy="7807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2B7F33B-FD76-9FA4-4C2A-30E79AF0C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908" y="69273"/>
            <a:ext cx="5022702" cy="31713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A3D608-582F-BE96-9076-A73CBD8968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7808" y="2943457"/>
            <a:ext cx="6304762" cy="3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B32F3-D3A2-306F-3BFF-9B55D1BC08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E6CC29-5F17-70FB-A5C5-0F54B52EA6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A417C-34D2-ECB5-24BE-BB060D2AA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09" y="251197"/>
            <a:ext cx="5985539" cy="1574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39E40E9-ECE6-FEE5-EF5A-42A124890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227" y="1100367"/>
            <a:ext cx="8859364" cy="5506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59875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0653-2F48-898E-9C78-74D68424C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8A739D-E428-52BD-3377-9E62938BD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C2895D-5841-AC32-94C4-0FD4BAFB3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173" y="179520"/>
            <a:ext cx="9341420" cy="64989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0165301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58C538-1481-3CF1-5DF3-0398CEDFB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BA0304-CCF4-0612-4407-6DB15C34EC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2B5D-F693-744A-3460-41C5F1770C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27" y="96089"/>
            <a:ext cx="9306935" cy="31891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7B373-3EB0-D062-D831-EE1ADAA050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8344" y="1188796"/>
            <a:ext cx="9484055" cy="56692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615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3CA93F-755E-5F80-45E1-38F85DE15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961DF-FCE2-D14F-9319-CABED45C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D78A8-8B25-F1C7-092D-12D09B39D9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315" y="192588"/>
            <a:ext cx="9304762" cy="35904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0C5D05-D185-ECA0-EE63-33E33B466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979" y="1690688"/>
            <a:ext cx="10074965" cy="508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82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17A30A-8E5A-3795-E34E-92CC8C2AF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BC2CACE-73DB-E87C-D7B9-E947B99B0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7400"/>
            <a:ext cx="12192000" cy="5843200"/>
          </a:xfrm>
          <a:prstGeom prst="rect">
            <a:avLst/>
          </a:prstGeom>
        </p:spPr>
      </p:pic>
      <p:pic>
        <p:nvPicPr>
          <p:cNvPr id="9" name="Content Placeholder 8" descr="Cursor outline">
            <a:extLst>
              <a:ext uri="{FF2B5EF4-FFF2-40B4-BE49-F238E27FC236}">
                <a16:creationId xmlns:a16="http://schemas.microsoft.com/office/drawing/2014/main" id="{385FEBF4-837E-6DBA-692B-DB3462111C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82375" y="1185863"/>
            <a:ext cx="914400" cy="914400"/>
          </a:xfrm>
        </p:spPr>
      </p:pic>
    </p:spTree>
    <p:extLst>
      <p:ext uri="{BB962C8B-B14F-4D97-AF65-F5344CB8AC3E}">
        <p14:creationId xmlns:p14="http://schemas.microsoft.com/office/powerpoint/2010/main" val="119077714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26B-A6B2-CC4B-61D5-A5739E6E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B457-EB9E-BCCE-B6B0-2CB7490A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230F2B-605B-F749-117B-2CE50217C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1416"/>
            <a:ext cx="12192000" cy="4175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93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D5826B-A6B2-CC4B-61D5-A5739E6E1F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AB457-EB9E-BCCE-B6B0-2CB7490A6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0BF960-4E68-FFD4-2333-210644AF4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382" y="0"/>
            <a:ext cx="10249235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230F2B-605B-F749-117B-2CE50217C48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748" t="20208"/>
          <a:stretch/>
        </p:blipFill>
        <p:spPr>
          <a:xfrm>
            <a:off x="1640114" y="4733925"/>
            <a:ext cx="9611248" cy="3685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888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AC4163EE-D04D-720E-86C9-C1549021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518117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3"/>
          <a:stretch/>
        </p:blipFill>
        <p:spPr bwMode="auto">
          <a:xfrm>
            <a:off x="2663687" y="-758678"/>
            <a:ext cx="9227682" cy="8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27203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5F58E-289B-43FA-E364-59051786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</a:t>
            </a:r>
            <a:r>
              <a:rPr lang="en-US" dirty="0" err="1"/>
              <a:t>een</a:t>
            </a:r>
            <a:r>
              <a:rPr lang="en-US" dirty="0"/>
              <a:t> Neo4j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3E4D66-238B-75C0-E8FB-8781E9A896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28600" indent="-228600" algn="l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ts val="2800"/>
              <a:buFont typeface="Arial" panose="020B0604020202020204" pitchFamily="34" charset="0"/>
              <a:buChar char="•"/>
            </a:pPr>
            <a:r>
              <a:rPr lang="en-US" sz="1800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Allereerst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: start </a:t>
            </a:r>
            <a:r>
              <a:rPr lang="en-US" sz="1800" kern="1200" dirty="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een</a:t>
            </a:r>
            <a:r>
              <a:rPr lang="en-US" sz="18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 Neo4j Sandbox</a:t>
            </a:r>
            <a:endParaRPr lang="en-US" sz="1800" dirty="0">
              <a:effectLst/>
            </a:endParaRPr>
          </a:p>
          <a:p>
            <a:pPr lvl="1"/>
            <a:r>
              <a:rPr lang="en-US" sz="1400" kern="1200" dirty="0">
                <a:solidFill>
                  <a:srgbClr val="000000"/>
                </a:solidFill>
                <a:effectLst/>
                <a:latin typeface="Aptos" panose="020B0004020202020204" pitchFamily="34" charset="0"/>
                <a:ea typeface="+mn-ea"/>
                <a:cs typeface="+mn-cs"/>
              </a:rPr>
              <a:t>https://neo4j.com/sandbox/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A0C35E-3D53-9BC4-42E5-35878966D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3812" y="2641600"/>
            <a:ext cx="9141690" cy="40269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970572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38791-E438-C0C9-DB34-142C9788F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FB5B5-1D40-3E16-1021-63AEC2671D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Groepen</a:t>
            </a:r>
            <a:r>
              <a:rPr lang="en-US" dirty="0"/>
              <a:t> van 3 of 4</a:t>
            </a:r>
          </a:p>
          <a:p>
            <a:r>
              <a:rPr lang="en-US" dirty="0"/>
              <a:t>25 </a:t>
            </a:r>
            <a:r>
              <a:rPr lang="en-US" dirty="0" err="1"/>
              <a:t>vragen</a:t>
            </a:r>
            <a:endParaRPr lang="en-US" dirty="0"/>
          </a:p>
          <a:p>
            <a:r>
              <a:rPr lang="en-US" dirty="0"/>
              <a:t>Elke </a:t>
            </a:r>
            <a:r>
              <a:rPr lang="en-US" dirty="0" err="1"/>
              <a:t>vraag</a:t>
            </a:r>
            <a:r>
              <a:rPr lang="en-US" dirty="0"/>
              <a:t> heeft vier </a:t>
            </a:r>
            <a:r>
              <a:rPr lang="en-US" dirty="0" err="1"/>
              <a:t>antwoorden</a:t>
            </a:r>
            <a:endParaRPr lang="en-US" dirty="0"/>
          </a:p>
          <a:p>
            <a:pPr lvl="1"/>
            <a:r>
              <a:rPr lang="en-US" dirty="0" err="1"/>
              <a:t>kies</a:t>
            </a:r>
            <a:r>
              <a:rPr lang="en-US" dirty="0"/>
              <a:t> het </a:t>
            </a:r>
            <a:r>
              <a:rPr lang="en-US" dirty="0" err="1"/>
              <a:t>juiste</a:t>
            </a:r>
            <a:r>
              <a:rPr lang="en-US" dirty="0"/>
              <a:t> antwoord</a:t>
            </a:r>
          </a:p>
          <a:p>
            <a:pPr lvl="1"/>
            <a:r>
              <a:rPr lang="en-US" dirty="0" err="1"/>
              <a:t>schrijf</a:t>
            </a:r>
            <a:r>
              <a:rPr lang="en-US" dirty="0"/>
              <a:t> de letter op die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antwoord </a:t>
            </a:r>
            <a:r>
              <a:rPr lang="en-US" dirty="0" err="1"/>
              <a:t>hoort</a:t>
            </a:r>
            <a:endParaRPr lang="en-US" dirty="0"/>
          </a:p>
          <a:p>
            <a:r>
              <a:rPr lang="en-US" dirty="0"/>
              <a:t>Met de letters die je zo </a:t>
            </a:r>
            <a:r>
              <a:rPr lang="en-US" dirty="0" err="1"/>
              <a:t>verzamelt</a:t>
            </a:r>
            <a:r>
              <a:rPr lang="en-US" dirty="0"/>
              <a:t> ga je de </a:t>
            </a:r>
            <a:r>
              <a:rPr lang="en-US" dirty="0" err="1"/>
              <a:t>oplossing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- </a:t>
            </a:r>
            <a:r>
              <a:rPr lang="en-US" dirty="0" err="1"/>
              <a:t>nadat</a:t>
            </a:r>
            <a:r>
              <a:rPr lang="en-US" dirty="0"/>
              <a:t> alle </a:t>
            </a:r>
            <a:r>
              <a:rPr lang="en-US" dirty="0" err="1"/>
              <a:t>vragen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gesteld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2" descr="Let's Start the Quiz!">
            <a:extLst>
              <a:ext uri="{FF2B5EF4-FFF2-40B4-BE49-F238E27FC236}">
                <a16:creationId xmlns:a16="http://schemas.microsoft.com/office/drawing/2014/main" id="{C7A434BC-6348-ACC4-0BA1-755F36F2EF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77" y="365125"/>
            <a:ext cx="45720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435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61942-F427-E11F-835F-F5751934AB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Proefvraag</a:t>
            </a:r>
            <a:r>
              <a:rPr lang="en-US" dirty="0"/>
              <a:t>: </a:t>
            </a:r>
            <a:r>
              <a:rPr lang="en-US" dirty="0" err="1"/>
              <a:t>Waar</a:t>
            </a:r>
            <a:r>
              <a:rPr lang="en-US" dirty="0"/>
              <a:t> kom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vandaan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ABA3E-0A45-BAB0-510E-C9D34D22C4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64903"/>
            <a:ext cx="10515600" cy="37915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Amersfoort</a:t>
            </a:r>
          </a:p>
          <a:p>
            <a:pPr marL="0" indent="0">
              <a:buNone/>
            </a:pPr>
            <a:r>
              <a:rPr lang="en-US" sz="3600" dirty="0"/>
              <a:t>Den Haag</a:t>
            </a:r>
          </a:p>
          <a:p>
            <a:pPr marL="0" indent="0">
              <a:buNone/>
            </a:pPr>
            <a:r>
              <a:rPr lang="en-US" sz="3600" dirty="0"/>
              <a:t>Zoetermeer</a:t>
            </a:r>
          </a:p>
          <a:p>
            <a:pPr marL="0" indent="0">
              <a:buNone/>
            </a:pPr>
            <a:r>
              <a:rPr lang="en-US" sz="3600" dirty="0"/>
              <a:t>Enschede</a:t>
            </a:r>
          </a:p>
        </p:txBody>
      </p:sp>
      <p:pic>
        <p:nvPicPr>
          <p:cNvPr id="4100" name="Picture 4" descr="Wegenkaart van Nederland op magnetisch whiteboard-1">
            <a:extLst>
              <a:ext uri="{FF2B5EF4-FFF2-40B4-BE49-F238E27FC236}">
                <a16:creationId xmlns:a16="http://schemas.microsoft.com/office/drawing/2014/main" id="{2183581C-40A0-B45D-6409-A6418F5DE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6160" y="1956435"/>
            <a:ext cx="4536440" cy="4536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566233A-F5FF-1AA6-E92C-7AD5346BC642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FDBE08D-6A33-0085-D507-D9D7962040F1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Q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A090F43-12FD-105F-B76E-7745850ECA07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7FCB2B6-652E-8638-6BC4-94FDC705141F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C8C09F90-A8A8-6B0A-8525-D4591ACC9AB9}"/>
              </a:ext>
            </a:extLst>
          </p:cNvPr>
          <p:cNvSpPr/>
          <p:nvPr/>
        </p:nvSpPr>
        <p:spPr>
          <a:xfrm>
            <a:off x="3305424" y="3666906"/>
            <a:ext cx="1689652" cy="620723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5628F452-429C-FC26-7370-D21546F2FFB3}"/>
              </a:ext>
            </a:extLst>
          </p:cNvPr>
          <p:cNvSpPr/>
          <p:nvPr/>
        </p:nvSpPr>
        <p:spPr>
          <a:xfrm>
            <a:off x="5918363" y="5181718"/>
            <a:ext cx="1276683" cy="1311157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160183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518042-AB0F-0717-D08D-C73093B26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Start van de Quiz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8940A-C0B9-0235-708A-081707EA5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Let's Start the Quiz!">
            <a:extLst>
              <a:ext uri="{FF2B5EF4-FFF2-40B4-BE49-F238E27FC236}">
                <a16:creationId xmlns:a16="http://schemas.microsoft.com/office/drawing/2014/main" id="{CAB90995-D56A-18D8-277F-29AA0D5CE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777" y="365125"/>
            <a:ext cx="4572000" cy="2419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2152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D9427-3FF3-0BDA-2A37-DC6D6068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4200" dirty="0"/>
              <a:t>1. </a:t>
            </a:r>
            <a:r>
              <a:rPr lang="en-US" sz="4200" dirty="0" err="1"/>
              <a:t>Waar</a:t>
            </a:r>
            <a:r>
              <a:rPr lang="en-US" sz="4200" dirty="0"/>
              <a:t> </a:t>
            </a:r>
            <a:r>
              <a:rPr lang="en-US" sz="4200" dirty="0" err="1"/>
              <a:t>staat</a:t>
            </a:r>
            <a:r>
              <a:rPr lang="en-US" sz="4200" dirty="0"/>
              <a:t> het </a:t>
            </a:r>
            <a:r>
              <a:rPr lang="en-US" sz="4200" dirty="0" err="1"/>
              <a:t>acroniem</a:t>
            </a:r>
            <a:r>
              <a:rPr lang="en-US" sz="4200" dirty="0"/>
              <a:t> SQL </a:t>
            </a:r>
            <a:r>
              <a:rPr lang="en-US" sz="4200" dirty="0" err="1"/>
              <a:t>voor</a:t>
            </a:r>
            <a:r>
              <a:rPr lang="en-US" sz="4200" dirty="0"/>
              <a:t>?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3FAF-53B8-3F68-265E-25826254E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670097" cy="3320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Selective Query Language</a:t>
            </a:r>
          </a:p>
          <a:p>
            <a:pPr marL="0" indent="0">
              <a:buNone/>
            </a:pPr>
            <a:r>
              <a:rPr lang="en-US" dirty="0"/>
              <a:t>Secret Query Language</a:t>
            </a:r>
          </a:p>
          <a:p>
            <a:pPr marL="0" indent="0">
              <a:buNone/>
            </a:pPr>
            <a:r>
              <a:rPr lang="en-US" dirty="0"/>
              <a:t>Special Query Language</a:t>
            </a:r>
          </a:p>
          <a:p>
            <a:pPr marL="0" indent="0">
              <a:buNone/>
            </a:pPr>
            <a:r>
              <a:rPr lang="en-US" dirty="0"/>
              <a:t>Structured Query Language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52601-D09C-B028-8A0B-2C04FA5DDA6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7543" r="9798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9E2B9CB5-DCCA-5819-387D-6FC543C7A75E}"/>
              </a:ext>
            </a:extLst>
          </p:cNvPr>
          <p:cNvSpPr/>
          <p:nvPr/>
        </p:nvSpPr>
        <p:spPr>
          <a:xfrm>
            <a:off x="139147" y="290271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C7BF39F-89A9-FC3B-E96A-A1C4EE3C08C3}"/>
              </a:ext>
            </a:extLst>
          </p:cNvPr>
          <p:cNvSpPr/>
          <p:nvPr/>
        </p:nvSpPr>
        <p:spPr>
          <a:xfrm>
            <a:off x="139147" y="3410798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A6647DA-361B-D3C9-36B3-52B18C2438FD}"/>
              </a:ext>
            </a:extLst>
          </p:cNvPr>
          <p:cNvSpPr/>
          <p:nvPr/>
        </p:nvSpPr>
        <p:spPr>
          <a:xfrm>
            <a:off x="139147" y="39188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9D3C94D-2132-8951-E40C-8287E83AA505}"/>
              </a:ext>
            </a:extLst>
          </p:cNvPr>
          <p:cNvSpPr/>
          <p:nvPr/>
        </p:nvSpPr>
        <p:spPr>
          <a:xfrm>
            <a:off x="139147" y="4426961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570416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7" grpId="0" animBg="1"/>
      <p:bldP spid="8" grpId="0" animBg="1"/>
      <p:bldP spid="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43E77-BAD1-063B-1C71-FE2216708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2. In welk </a:t>
            </a:r>
            <a:r>
              <a:rPr lang="en-US" dirty="0" err="1"/>
              <a:t>formaat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data </a:t>
            </a:r>
            <a:r>
              <a:rPr lang="en-US" dirty="0" err="1"/>
              <a:t>vaak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web browsers </a:t>
            </a:r>
            <a:r>
              <a:rPr lang="en-US" dirty="0" err="1"/>
              <a:t>en</a:t>
            </a:r>
            <a:r>
              <a:rPr lang="en-US" dirty="0"/>
              <a:t> apps </a:t>
            </a:r>
            <a:r>
              <a:rPr lang="en-US" dirty="0" err="1"/>
              <a:t>gebracht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6457B0-8CAF-8177-F6D6-8F5DAFFBE9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XML</a:t>
            </a:r>
          </a:p>
          <a:p>
            <a:pPr marL="0" indent="0">
              <a:buNone/>
            </a:pPr>
            <a:r>
              <a:rPr lang="en-US" sz="4000" dirty="0"/>
              <a:t>HTTP(S)</a:t>
            </a:r>
          </a:p>
          <a:p>
            <a:pPr marL="0" indent="0">
              <a:buNone/>
            </a:pPr>
            <a:r>
              <a:rPr lang="en-US" sz="4000" dirty="0"/>
              <a:t>JSON</a:t>
            </a:r>
          </a:p>
          <a:p>
            <a:pPr marL="0" indent="0">
              <a:buNone/>
            </a:pPr>
            <a:r>
              <a:rPr lang="en-US" sz="4000" dirty="0" err="1"/>
              <a:t>gRPC</a:t>
            </a:r>
            <a:endParaRPr lang="en-US" sz="4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EDA357F-1136-88BF-7BBB-1B8A961E3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520" y="2151380"/>
            <a:ext cx="4160520" cy="416052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0EE15FA-ED4C-3D5D-4E60-4603C3C389FA}"/>
              </a:ext>
            </a:extLst>
          </p:cNvPr>
          <p:cNvSpPr/>
          <p:nvPr/>
        </p:nvSpPr>
        <p:spPr>
          <a:xfrm>
            <a:off x="7599680" y="5201920"/>
            <a:ext cx="2763520" cy="975043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559D7F0-C2B7-63FD-253A-DBE97ABD619F}"/>
              </a:ext>
            </a:extLst>
          </p:cNvPr>
          <p:cNvSpPr/>
          <p:nvPr/>
        </p:nvSpPr>
        <p:spPr>
          <a:xfrm>
            <a:off x="318051" y="191308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39269FE-8B26-41D9-8B0D-44B563EB0E39}"/>
              </a:ext>
            </a:extLst>
          </p:cNvPr>
          <p:cNvSpPr/>
          <p:nvPr/>
        </p:nvSpPr>
        <p:spPr>
          <a:xfrm>
            <a:off x="318051" y="2586819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10C1D6C-D0D4-B136-4552-4E869A991779}"/>
              </a:ext>
            </a:extLst>
          </p:cNvPr>
          <p:cNvSpPr/>
          <p:nvPr/>
        </p:nvSpPr>
        <p:spPr>
          <a:xfrm>
            <a:off x="318051" y="3260552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F4103BB-E7A7-E26A-D2F7-944E4FDB3980}"/>
              </a:ext>
            </a:extLst>
          </p:cNvPr>
          <p:cNvSpPr/>
          <p:nvPr/>
        </p:nvSpPr>
        <p:spPr>
          <a:xfrm>
            <a:off x="318051" y="393428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</a:t>
            </a:r>
          </a:p>
        </p:txBody>
      </p:sp>
    </p:spTree>
    <p:extLst>
      <p:ext uri="{BB962C8B-B14F-4D97-AF65-F5344CB8AC3E}">
        <p14:creationId xmlns:p14="http://schemas.microsoft.com/office/powerpoint/2010/main" val="137347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A7CDE-27E4-2A97-5A8F-1AA71C399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</a:t>
            </a:r>
            <a:r>
              <a:rPr lang="en-US" dirty="0" err="1"/>
              <a:t>Waar</a:t>
            </a:r>
            <a:r>
              <a:rPr lang="en-US" dirty="0"/>
              <a:t> </a:t>
            </a:r>
            <a:r>
              <a:rPr lang="en-US" dirty="0" err="1"/>
              <a:t>hangt</a:t>
            </a:r>
            <a:r>
              <a:rPr lang="en-US" dirty="0"/>
              <a:t> </a:t>
            </a:r>
            <a:r>
              <a:rPr lang="en-US" dirty="0" err="1"/>
              <a:t>dit</a:t>
            </a:r>
            <a:r>
              <a:rPr lang="en-US" dirty="0"/>
              <a:t> </a:t>
            </a:r>
            <a:r>
              <a:rPr lang="en-US" dirty="0" err="1"/>
              <a:t>informatiebord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DDC75-DD4E-A053-2245-934F5AB5DA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Ter </a:t>
            </a:r>
            <a:r>
              <a:rPr lang="en-US" sz="3200" dirty="0" err="1"/>
              <a:t>hoogte</a:t>
            </a:r>
            <a:r>
              <a:rPr lang="en-US" sz="3200" dirty="0"/>
              <a:t> van de </a:t>
            </a:r>
            <a:r>
              <a:rPr lang="en-US" sz="3200" dirty="0" err="1"/>
              <a:t>voorkant</a:t>
            </a:r>
            <a:r>
              <a:rPr lang="en-US" sz="3200" dirty="0"/>
              <a:t> van de </a:t>
            </a:r>
            <a:r>
              <a:rPr lang="en-US" sz="3200" dirty="0" err="1"/>
              <a:t>trein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Op Station </a:t>
            </a:r>
            <a:r>
              <a:rPr lang="en-US" sz="3200" dirty="0" err="1"/>
              <a:t>Schothorst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Bijna </a:t>
            </a:r>
            <a:r>
              <a:rPr lang="en-US" sz="3200" dirty="0" err="1"/>
              <a:t>bij</a:t>
            </a:r>
            <a:r>
              <a:rPr lang="en-US" sz="3200" dirty="0"/>
              <a:t> de </a:t>
            </a:r>
            <a:r>
              <a:rPr lang="en-US" sz="3200" dirty="0" err="1"/>
              <a:t>achterkant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/>
              <a:t>van de </a:t>
            </a:r>
            <a:r>
              <a:rPr lang="en-US" sz="3200" dirty="0" err="1"/>
              <a:t>trein</a:t>
            </a:r>
            <a:endParaRPr lang="en-US" sz="3200" dirty="0"/>
          </a:p>
          <a:p>
            <a:pPr marL="0" indent="0">
              <a:buNone/>
            </a:pPr>
            <a:r>
              <a:rPr lang="en-US" sz="3200" dirty="0"/>
              <a:t>50 meter </a:t>
            </a:r>
            <a:r>
              <a:rPr lang="en-US" sz="3200" dirty="0" err="1"/>
              <a:t>voor</a:t>
            </a:r>
            <a:r>
              <a:rPr lang="en-US" sz="3200" dirty="0"/>
              <a:t> de kop </a:t>
            </a:r>
            <a:br>
              <a:rPr lang="en-US" sz="3200" dirty="0"/>
            </a:br>
            <a:r>
              <a:rPr lang="en-US" sz="3200" dirty="0"/>
              <a:t>van de </a:t>
            </a:r>
            <a:r>
              <a:rPr lang="en-US" sz="3200" dirty="0" err="1"/>
              <a:t>trein</a:t>
            </a:r>
            <a:endParaRPr lang="en-US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00E75B-3A64-C531-4F93-F636C4A469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4952" y="3054681"/>
            <a:ext cx="5477175" cy="22335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A35A5E-CB4E-B62F-11CF-3C25D4574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4032" y="1364221"/>
            <a:ext cx="3038095" cy="1295238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FA089D4-496F-84D8-94C5-11A9E8FDB2A6}"/>
              </a:ext>
            </a:extLst>
          </p:cNvPr>
          <p:cNvCxnSpPr/>
          <p:nvPr/>
        </p:nvCxnSpPr>
        <p:spPr>
          <a:xfrm flipH="1" flipV="1">
            <a:off x="8991600" y="2651760"/>
            <a:ext cx="436880" cy="184404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2BB13DF-1BBB-5C2C-8BBD-F8C1FB676AB1}"/>
              </a:ext>
            </a:extLst>
          </p:cNvPr>
          <p:cNvCxnSpPr>
            <a:cxnSpLocks/>
          </p:cNvCxnSpPr>
          <p:nvPr/>
        </p:nvCxnSpPr>
        <p:spPr>
          <a:xfrm flipV="1">
            <a:off x="10483079" y="2651760"/>
            <a:ext cx="1519048" cy="1844040"/>
          </a:xfrm>
          <a:prstGeom prst="line">
            <a:avLst/>
          </a:prstGeom>
          <a:ln>
            <a:solidFill>
              <a:srgbClr val="FF006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1CABBDC2-345F-9979-D1C9-6C43E11AEDA4}"/>
              </a:ext>
            </a:extLst>
          </p:cNvPr>
          <p:cNvSpPr/>
          <p:nvPr/>
        </p:nvSpPr>
        <p:spPr>
          <a:xfrm>
            <a:off x="318051" y="1843513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CFD0FDD7-9F5D-B6D0-8680-224E0ABEC16D}"/>
              </a:ext>
            </a:extLst>
          </p:cNvPr>
          <p:cNvSpPr/>
          <p:nvPr/>
        </p:nvSpPr>
        <p:spPr>
          <a:xfrm>
            <a:off x="318051" y="2447673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2671380-CA5E-2A09-DB5D-1433E6BF35BA}"/>
              </a:ext>
            </a:extLst>
          </p:cNvPr>
          <p:cNvSpPr/>
          <p:nvPr/>
        </p:nvSpPr>
        <p:spPr>
          <a:xfrm>
            <a:off x="318051" y="314128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B063F41C-82F2-54C9-D4BB-9DD9D548F7A6}"/>
              </a:ext>
            </a:extLst>
          </p:cNvPr>
          <p:cNvSpPr/>
          <p:nvPr/>
        </p:nvSpPr>
        <p:spPr>
          <a:xfrm>
            <a:off x="318051" y="41231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3118319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0" grpId="0" animBg="1"/>
      <p:bldP spid="11" grpId="0" animBg="1"/>
      <p:bldP spid="12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hat The Hex: Demystifying Hex Codes - Hark">
            <a:extLst>
              <a:ext uri="{FF2B5EF4-FFF2-40B4-BE49-F238E27FC236}">
                <a16:creationId xmlns:a16="http://schemas.microsoft.com/office/drawing/2014/main" id="{FF0714BD-ED9F-6D70-CDC9-C0D87D77C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55" r="7417" b="-3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6DD621-E2F9-E55E-73BA-2FE4538F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3100" dirty="0"/>
              <a:t>4. Wat is het </a:t>
            </a:r>
            <a:r>
              <a:rPr lang="en-US" sz="3100" dirty="0" err="1"/>
              <a:t>decimale</a:t>
            </a:r>
            <a:r>
              <a:rPr lang="en-US" sz="3100" dirty="0"/>
              <a:t> </a:t>
            </a:r>
            <a:r>
              <a:rPr lang="en-US" sz="3100" dirty="0" err="1"/>
              <a:t>getal</a:t>
            </a:r>
            <a:r>
              <a:rPr lang="en-US" sz="3100" dirty="0"/>
              <a:t> 42 in </a:t>
            </a:r>
            <a:r>
              <a:rPr lang="en-US" sz="3100" dirty="0" err="1"/>
              <a:t>hexadecimale</a:t>
            </a:r>
            <a:r>
              <a:rPr lang="en-US" sz="3100" dirty="0"/>
              <a:t> </a:t>
            </a:r>
            <a:r>
              <a:rPr lang="en-US" sz="3100" dirty="0" err="1"/>
              <a:t>notatie</a:t>
            </a:r>
            <a:r>
              <a:rPr lang="en-US" sz="3100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F7731F-AF8F-17AB-2459-561A3D73EC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28</a:t>
            </a:r>
          </a:p>
          <a:p>
            <a:pPr marL="0" indent="0">
              <a:buNone/>
            </a:pPr>
            <a:r>
              <a:rPr lang="en-US" sz="3600" dirty="0"/>
              <a:t>2A</a:t>
            </a:r>
          </a:p>
          <a:p>
            <a:pPr marL="0" indent="0">
              <a:buNone/>
            </a:pPr>
            <a:r>
              <a:rPr lang="en-US" sz="3600" dirty="0"/>
              <a:t>30</a:t>
            </a:r>
          </a:p>
          <a:p>
            <a:pPr marL="0" indent="0">
              <a:buNone/>
            </a:pPr>
            <a:r>
              <a:rPr lang="en-US" sz="3600" dirty="0"/>
              <a:t>24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6B1440D0-C7A2-6430-9097-7BB80D7A9CB7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U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EF00AB-B352-8397-DB29-A1FA47777EDF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C6F12F4-2362-582F-6123-A76AFFCBCA29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A01A3BB-C3D9-00D2-2890-5CF583683BC7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633097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F67981-E798-A3FC-B81D-DE90838B7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Met </a:t>
            </a:r>
            <a:r>
              <a:rPr lang="en-US" dirty="0" err="1"/>
              <a:t>welke</a:t>
            </a:r>
            <a:r>
              <a:rPr lang="en-US" dirty="0"/>
              <a:t> letter start het </a:t>
            </a:r>
            <a:r>
              <a:rPr lang="en-US" dirty="0" err="1"/>
              <a:t>woord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in de </a:t>
            </a:r>
            <a:r>
              <a:rPr lang="en-US" dirty="0" err="1"/>
              <a:t>paardensprongpuzzel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69F6FF-7EB5-A9FD-CCB8-407A93FDE0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209"/>
            <a:ext cx="10515600" cy="376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B</a:t>
            </a:r>
          </a:p>
          <a:p>
            <a:pPr marL="0" indent="0">
              <a:buNone/>
            </a:pPr>
            <a:r>
              <a:rPr lang="en-US" sz="3600" dirty="0"/>
              <a:t>P</a:t>
            </a:r>
          </a:p>
          <a:p>
            <a:pPr marL="0" indent="0">
              <a:buNone/>
            </a:pPr>
            <a:r>
              <a:rPr lang="en-US" sz="3600" dirty="0"/>
              <a:t>S</a:t>
            </a:r>
          </a:p>
          <a:p>
            <a:pPr marL="0" indent="0">
              <a:buNone/>
            </a:pPr>
            <a:r>
              <a:rPr lang="en-US" sz="3600" dirty="0"/>
              <a:t>K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57B37C1-FF36-9749-9137-BE85BA4B7957}"/>
              </a:ext>
            </a:extLst>
          </p:cNvPr>
          <p:cNvSpPr txBox="1"/>
          <p:nvPr/>
        </p:nvSpPr>
        <p:spPr>
          <a:xfrm>
            <a:off x="4203838" y="2218594"/>
            <a:ext cx="3303104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A </a:t>
            </a:r>
            <a:r>
              <a:rPr lang="pt-BR" sz="8800" dirty="0">
                <a:solidFill>
                  <a:srgbClr val="C00000"/>
                </a:solidFill>
                <a:latin typeface="Consolas" panose="020B0609020204030204" pitchFamily="49" charset="0"/>
              </a:rPr>
              <a:t>E</a:t>
            </a:r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800" dirty="0">
                <a:solidFill>
                  <a:srgbClr val="C00000"/>
                </a:solidFill>
                <a:latin typeface="Consolas" panose="020B0609020204030204" pitchFamily="49" charset="0"/>
              </a:rPr>
              <a:t>T</a:t>
            </a:r>
            <a:endParaRPr lang="pt-BR" sz="8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S </a:t>
            </a:r>
            <a:r>
              <a:rPr lang="pt-BR" sz="8800" b="0" dirty="0">
                <a:solidFill>
                  <a:srgbClr val="C00000"/>
                </a:solidFill>
                <a:effectLst/>
                <a:highlight>
                  <a:srgbClr val="800000"/>
                </a:highlight>
                <a:latin typeface="Consolas" panose="020B0609020204030204" pitchFamily="49" charset="0"/>
              </a:rPr>
              <a:t> </a:t>
            </a:r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800" dirty="0">
                <a:solidFill>
                  <a:srgbClr val="C00000"/>
                </a:solidFill>
                <a:latin typeface="Consolas" panose="020B0609020204030204" pitchFamily="49" charset="0"/>
              </a:rPr>
              <a:t>L</a:t>
            </a:r>
            <a:endParaRPr lang="pt-BR" sz="8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K </a:t>
            </a:r>
            <a:r>
              <a:rPr lang="pt-BR" sz="8800" dirty="0">
                <a:solidFill>
                  <a:srgbClr val="C00000"/>
                </a:solidFill>
                <a:latin typeface="Consolas" panose="020B0609020204030204" pitchFamily="49" charset="0"/>
              </a:rPr>
              <a:t>B</a:t>
            </a:r>
            <a:r>
              <a:rPr lang="pt-BR" sz="8800" b="0" dirty="0">
                <a:solidFill>
                  <a:srgbClr val="C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8800" dirty="0">
                <a:solidFill>
                  <a:srgbClr val="C00000"/>
                </a:solidFill>
                <a:latin typeface="Consolas" panose="020B0609020204030204" pitchFamily="49" charset="0"/>
              </a:rPr>
              <a:t>R</a:t>
            </a:r>
            <a:endParaRPr lang="pt-BR" sz="8800" b="0" dirty="0">
              <a:solidFill>
                <a:srgbClr val="C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8978540D-6A3E-AE92-F411-53271EF175BF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Q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4B41900-BCE2-395C-AF5C-6788323CE9F6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Y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982A4F8-268C-F6A1-5B69-D394DF45A906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J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1729638-2AF7-0FE7-22F9-3F66C6C95CDC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X</a:t>
            </a:r>
          </a:p>
        </p:txBody>
      </p:sp>
      <p:pic>
        <p:nvPicPr>
          <p:cNvPr id="9218" name="Picture 2" descr="≥ &quot; Paardensprong &quot; ingelijste poster Ortho Owen € 30 — Kunst | Litho's en  Zeefdrukken — Marktplaats">
            <a:extLst>
              <a:ext uri="{FF2B5EF4-FFF2-40B4-BE49-F238E27FC236}">
                <a16:creationId xmlns:a16="http://schemas.microsoft.com/office/drawing/2014/main" id="{20F2CDD1-E9A1-6ACA-0FCB-D474101B9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38715" y="319654"/>
            <a:ext cx="2755113" cy="229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1646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15CD7-6B33-CE81-F5D8-C54FBAB00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Welk van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gegevens</a:t>
            </a:r>
            <a:r>
              <a:rPr lang="en-US" dirty="0"/>
              <a:t> leg je </a:t>
            </a:r>
            <a:r>
              <a:rPr lang="en-US" b="1" dirty="0" err="1"/>
              <a:t>niet</a:t>
            </a:r>
            <a:r>
              <a:rPr lang="en-US" dirty="0"/>
              <a:t> vast over </a:t>
            </a:r>
            <a:r>
              <a:rPr lang="en-US" dirty="0" err="1"/>
              <a:t>kolommen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database </a:t>
            </a:r>
            <a:r>
              <a:rPr lang="en-US" dirty="0" err="1"/>
              <a:t>tabel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B0E1EC-35EF-907D-8FCD-905587CB2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5451"/>
            <a:ext cx="10515600" cy="38015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data type</a:t>
            </a:r>
          </a:p>
          <a:p>
            <a:pPr marL="0" indent="0">
              <a:buNone/>
            </a:pPr>
            <a:r>
              <a:rPr lang="en-US" sz="3600" dirty="0"/>
              <a:t>maximum </a:t>
            </a:r>
            <a:r>
              <a:rPr lang="en-US" sz="3600" dirty="0" err="1"/>
              <a:t>lengte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kleur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verplicht</a:t>
            </a:r>
            <a:r>
              <a:rPr lang="en-US" sz="3600" dirty="0"/>
              <a:t> of </a:t>
            </a:r>
            <a:r>
              <a:rPr lang="en-US" sz="3600" dirty="0" err="1"/>
              <a:t>optioneel</a:t>
            </a:r>
            <a:endParaRPr lang="en-US" sz="3600" dirty="0"/>
          </a:p>
        </p:txBody>
      </p:sp>
      <p:pic>
        <p:nvPicPr>
          <p:cNvPr id="1026" name="Picture 2" descr="7-Column 12-Row Table - Blank Template - Printable by structureofdreams">
            <a:extLst>
              <a:ext uri="{FF2B5EF4-FFF2-40B4-BE49-F238E27FC236}">
                <a16:creationId xmlns:a16="http://schemas.microsoft.com/office/drawing/2014/main" id="{59361AD9-B7E3-0C05-AFE2-EECC3479DD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4640" y="1825625"/>
            <a:ext cx="4359275" cy="435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6F3CBEB4-1E68-FD20-8986-D306E1AF33DC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E107B51-E96B-A628-C35D-A6D9224A68F8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4EF3F1CE-A1E7-BD74-F965-D99F34B57C9F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2DAC98C1-68AA-83C8-AC13-822AFEC86111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273939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512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122" name="Picture 2" descr="Konigsberg bridge problem and the evolution of Mathematics - Harini ...">
            <a:extLst>
              <a:ext uri="{FF2B5EF4-FFF2-40B4-BE49-F238E27FC236}">
                <a16:creationId xmlns:a16="http://schemas.microsoft.com/office/drawing/2014/main" id="{AC4163EE-D04D-720E-86C9-C15490210A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20" y="518117"/>
            <a:ext cx="12191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onigsberg Bridge Problem in Discrete mathematics - javatpoint">
            <a:extLst>
              <a:ext uri="{FF2B5EF4-FFF2-40B4-BE49-F238E27FC236}">
                <a16:creationId xmlns:a16="http://schemas.microsoft.com/office/drawing/2014/main" id="{3F094727-D9A5-4D66-DB44-53EE875B6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923"/>
          <a:stretch/>
        </p:blipFill>
        <p:spPr bwMode="auto">
          <a:xfrm>
            <a:off x="2663687" y="-758678"/>
            <a:ext cx="9227682" cy="85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9856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65964-6EE1-619C-7649-71751E051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7. Wat is “Save our Souls” in Morse code?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67124E-3C3F-5218-DDD1-C9B77267A3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51725"/>
            <a:ext cx="10515600" cy="38252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000" dirty="0"/>
              <a:t>…. -- ..</a:t>
            </a:r>
          </a:p>
          <a:p>
            <a:pPr marL="0" indent="0">
              <a:buNone/>
            </a:pPr>
            <a:r>
              <a:rPr lang="en-US" sz="4000" dirty="0"/>
              <a:t>--- … ---</a:t>
            </a:r>
          </a:p>
          <a:p>
            <a:pPr marL="0" indent="0">
              <a:buNone/>
            </a:pPr>
            <a:r>
              <a:rPr lang="en-US" sz="4000" dirty="0"/>
              <a:t>… --- …</a:t>
            </a:r>
          </a:p>
          <a:p>
            <a:pPr marL="0" indent="0">
              <a:buNone/>
            </a:pPr>
            <a:r>
              <a:rPr lang="en-US" sz="4000" dirty="0"/>
              <a:t>……. -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85B1BF1-17F5-D63C-22BB-5AD8AAD65B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764" y="1494927"/>
            <a:ext cx="813109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Content Placeholder 5" descr="1">
                <a:extLst>
                  <a:ext uri="{FF2B5EF4-FFF2-40B4-BE49-F238E27FC236}">
                    <a16:creationId xmlns:a16="http://schemas.microsoft.com/office/drawing/2014/main" id="{89A2BCE8-12E0-B3CB-5A00-7BC17D93C2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39929647"/>
                  </p:ext>
                </p:extLst>
              </p:nvPr>
            </p:nvGraphicFramePr>
            <p:xfrm>
              <a:off x="4972491" y="1873297"/>
              <a:ext cx="879300" cy="956858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879300" cy="956858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655727" ay="1469247" az="733454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9985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Content Placeholder 5" descr="1">
                <a:extLst>
                  <a:ext uri="{FF2B5EF4-FFF2-40B4-BE49-F238E27FC236}">
                    <a16:creationId xmlns:a16="http://schemas.microsoft.com/office/drawing/2014/main" id="{89A2BCE8-12E0-B3CB-5A00-7BC17D93C2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972491" y="1873297"/>
                <a:ext cx="879300" cy="95685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6" name="3D Model 15" descr="0">
                <a:extLst>
                  <a:ext uri="{FF2B5EF4-FFF2-40B4-BE49-F238E27FC236}">
                    <a16:creationId xmlns:a16="http://schemas.microsoft.com/office/drawing/2014/main" id="{A5856F42-FBA6-CE1F-F768-1B1D45233F5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9976316"/>
                  </p:ext>
                </p:extLst>
              </p:nvPr>
            </p:nvGraphicFramePr>
            <p:xfrm>
              <a:off x="10743465" y="1929522"/>
              <a:ext cx="1396674" cy="1434875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96674" cy="1434875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696739" ay="929036" az="-188404"/>
                    <am3d:postTrans dx="0" dy="0" dz="0"/>
                  </am3d:trans>
                  <am3d:raster rName="Office3DRenderer" rVer="16.0.8326">
                    <am3d:blip r:embed="rId7"/>
                  </am3d:raster>
                  <am3d:objViewport viewportSz="17095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6" name="3D Model 15" descr="0">
                <a:extLst>
                  <a:ext uri="{FF2B5EF4-FFF2-40B4-BE49-F238E27FC236}">
                    <a16:creationId xmlns:a16="http://schemas.microsoft.com/office/drawing/2014/main" id="{A5856F42-FBA6-CE1F-F768-1B1D45233F5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743465" y="1929522"/>
                <a:ext cx="1396674" cy="14348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Content Placeholder 5" descr="1">
                <a:extLst>
                  <a:ext uri="{FF2B5EF4-FFF2-40B4-BE49-F238E27FC236}">
                    <a16:creationId xmlns:a16="http://schemas.microsoft.com/office/drawing/2014/main" id="{EE466A32-4D8A-1F24-F94D-C78F04A8FD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46468985"/>
                  </p:ext>
                </p:extLst>
              </p:nvPr>
            </p:nvGraphicFramePr>
            <p:xfrm>
              <a:off x="10803786" y="2549079"/>
              <a:ext cx="1188665" cy="1246225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188665" cy="1246225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142545" ay="-428785" az="147520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148868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Content Placeholder 5" descr="1">
                <a:extLst>
                  <a:ext uri="{FF2B5EF4-FFF2-40B4-BE49-F238E27FC236}">
                    <a16:creationId xmlns:a16="http://schemas.microsoft.com/office/drawing/2014/main" id="{EE466A32-4D8A-1F24-F94D-C78F04A8FD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3786" y="2549079"/>
                <a:ext cx="1188665" cy="124622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Content Placeholder 5" descr="1">
                <a:extLst>
                  <a:ext uri="{FF2B5EF4-FFF2-40B4-BE49-F238E27FC236}">
                    <a16:creationId xmlns:a16="http://schemas.microsoft.com/office/drawing/2014/main" id="{8272222B-EE71-449C-DFDE-52842923D5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48425545"/>
                  </p:ext>
                </p:extLst>
              </p:nvPr>
            </p:nvGraphicFramePr>
            <p:xfrm>
              <a:off x="6474055" y="1465774"/>
              <a:ext cx="1315419" cy="142565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1315419" cy="1425659"/>
                    </a:xfrm>
                    <a:prstGeom prst="rect">
                      <a:avLst/>
                    </a:prstGeom>
                  </am3d:spPr>
                  <am3d:camera>
                    <am3d:pos x="0" y="0" z="79883025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915056" d="1000000"/>
                    <am3d:preTrans dx="0" dy="-17468291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743094" ay="-1409932" az="-749321"/>
                    <am3d:postTrans dx="0" dy="0" dz="0"/>
                  </am3d:trans>
                  <am3d:raster rName="Office3DRenderer" rVer="16.0.8326">
                    <am3d:blip r:embed="rId9"/>
                  </am3d:raster>
                  <am3d:objViewport viewportSz="148868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Content Placeholder 5" descr="1">
                <a:extLst>
                  <a:ext uri="{FF2B5EF4-FFF2-40B4-BE49-F238E27FC236}">
                    <a16:creationId xmlns:a16="http://schemas.microsoft.com/office/drawing/2014/main" id="{8272222B-EE71-449C-DFDE-52842923D5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474055" y="1465774"/>
                <a:ext cx="1315419" cy="14256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0">
                <a:extLst>
                  <a:ext uri="{FF2B5EF4-FFF2-40B4-BE49-F238E27FC236}">
                    <a16:creationId xmlns:a16="http://schemas.microsoft.com/office/drawing/2014/main" id="{A0FC1469-BE6C-718D-B5BE-0B6A7519F5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5163523"/>
                  </p:ext>
                </p:extLst>
              </p:nvPr>
            </p:nvGraphicFramePr>
            <p:xfrm>
              <a:off x="6903645" y="2351726"/>
              <a:ext cx="1258896" cy="131887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58896" cy="1318870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24837" ay="-937211" az="-283773"/>
                    <am3d:postTrans dx="0" dy="0" dz="0"/>
                  </am3d:trans>
                  <am3d:raster rName="Office3DRenderer" rVer="16.0.8326">
                    <am3d:blip r:embed="rId10"/>
                  </am3d:raster>
                  <am3d:objViewport viewportSz="1506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0">
                <a:extLst>
                  <a:ext uri="{FF2B5EF4-FFF2-40B4-BE49-F238E27FC236}">
                    <a16:creationId xmlns:a16="http://schemas.microsoft.com/office/drawing/2014/main" id="{A0FC1469-BE6C-718D-B5BE-0B6A7519F5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903645" y="2351726"/>
                <a:ext cx="1258896" cy="13188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3D Model 19" descr="0">
                <a:extLst>
                  <a:ext uri="{FF2B5EF4-FFF2-40B4-BE49-F238E27FC236}">
                    <a16:creationId xmlns:a16="http://schemas.microsoft.com/office/drawing/2014/main" id="{6E6E632F-15BE-B4DF-D8AB-A50FDB03E00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2516662"/>
                  </p:ext>
                </p:extLst>
              </p:nvPr>
            </p:nvGraphicFramePr>
            <p:xfrm>
              <a:off x="7718403" y="1743747"/>
              <a:ext cx="1093908" cy="11476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093908" cy="1147686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-1344433" ay="-525959" az="215736"/>
                    <am3d:postTrans dx="0" dy="0" dz="0"/>
                  </am3d:trans>
                  <am3d:raster rName="Office3DRenderer" rVer="16.0.8326">
                    <am3d:blip r:embed="rId11"/>
                  </am3d:raster>
                  <am3d:objViewport viewportSz="13357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3D Model 19" descr="0">
                <a:extLst>
                  <a:ext uri="{FF2B5EF4-FFF2-40B4-BE49-F238E27FC236}">
                    <a16:creationId xmlns:a16="http://schemas.microsoft.com/office/drawing/2014/main" id="{6E6E632F-15BE-B4DF-D8AB-A50FDB03E00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18403" y="1743747"/>
                <a:ext cx="1093908" cy="11476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1" name="3D Model 20" descr="0">
                <a:extLst>
                  <a:ext uri="{FF2B5EF4-FFF2-40B4-BE49-F238E27FC236}">
                    <a16:creationId xmlns:a16="http://schemas.microsoft.com/office/drawing/2014/main" id="{6C1366D3-5320-FC45-E90D-FC7139107BF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68231423"/>
                  </p:ext>
                </p:extLst>
              </p:nvPr>
            </p:nvGraphicFramePr>
            <p:xfrm>
              <a:off x="8715628" y="2404746"/>
              <a:ext cx="1333439" cy="1377730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333439" cy="1377730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717180" ay="-463544" az="-97807"/>
                    <am3d:postTrans dx="0" dy="0" dz="0"/>
                  </am3d:trans>
                  <am3d:raster rName="Office3DRenderer" rVer="16.0.8326">
                    <am3d:blip r:embed="rId12"/>
                  </am3d:raster>
                  <am3d:objViewport viewportSz="170950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1" name="3D Model 20" descr="0">
                <a:extLst>
                  <a:ext uri="{FF2B5EF4-FFF2-40B4-BE49-F238E27FC236}">
                    <a16:creationId xmlns:a16="http://schemas.microsoft.com/office/drawing/2014/main" id="{6C1366D3-5320-FC45-E90D-FC7139107BF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15628" y="2404746"/>
                <a:ext cx="1333439" cy="137773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0">
                <a:extLst>
                  <a:ext uri="{FF2B5EF4-FFF2-40B4-BE49-F238E27FC236}">
                    <a16:creationId xmlns:a16="http://schemas.microsoft.com/office/drawing/2014/main" id="{92FEF785-89BB-9E95-776F-6DDF2732940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60790138"/>
                  </p:ext>
                </p:extLst>
              </p:nvPr>
            </p:nvGraphicFramePr>
            <p:xfrm>
              <a:off x="5459235" y="2284612"/>
              <a:ext cx="1268622" cy="133318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268622" cy="1333186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912544" ay="-1250395" az="-331461"/>
                    <am3d:postTrans dx="0" dy="0" dz="0"/>
                  </am3d:trans>
                  <am3d:raster rName="Office3DRenderer" rVer="16.0.8326">
                    <am3d:blip r:embed="rId13"/>
                  </am3d:raster>
                  <am3d:objViewport viewportSz="150693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0">
                <a:extLst>
                  <a:ext uri="{FF2B5EF4-FFF2-40B4-BE49-F238E27FC236}">
                    <a16:creationId xmlns:a16="http://schemas.microsoft.com/office/drawing/2014/main" id="{92FEF785-89BB-9E95-776F-6DDF2732940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459235" y="2284612"/>
                <a:ext cx="1268622" cy="133318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0">
                <a:extLst>
                  <a:ext uri="{FF2B5EF4-FFF2-40B4-BE49-F238E27FC236}">
                    <a16:creationId xmlns:a16="http://schemas.microsoft.com/office/drawing/2014/main" id="{E055BC17-6EB2-2F65-6331-9C5C84D16E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30288190"/>
                  </p:ext>
                </p:extLst>
              </p:nvPr>
            </p:nvGraphicFramePr>
            <p:xfrm>
              <a:off x="9893202" y="1932380"/>
              <a:ext cx="1135948" cy="1209144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135948" cy="1209144"/>
                    </a:xfrm>
                    <a:prstGeom prst="rect">
                      <a:avLst/>
                    </a:prstGeom>
                  </am3d:spPr>
                  <am3d:camera>
                    <am3d:pos x="0" y="0" z="7962852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881301" d="1000000"/>
                    <am3d:preTrans dx="0" dy="-17383023" dz="-87864"/>
                    <am3d:scale>
                      <am3d:sx n="1000000" d="1000000"/>
                      <am3d:sy n="1000000" d="1000000"/>
                      <am3d:sz n="1000000" d="1000000"/>
                    </am3d:scale>
                    <am3d:rot ax="1031608" ay="1394802" az="417778"/>
                    <am3d:postTrans dx="0" dy="0" dz="0"/>
                  </am3d:trans>
                  <am3d:raster rName="Office3DRenderer" rVer="16.0.8326">
                    <am3d:blip r:embed="rId14"/>
                  </am3d:raster>
                  <am3d:objViewport viewportSz="13357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0">
                <a:extLst>
                  <a:ext uri="{FF2B5EF4-FFF2-40B4-BE49-F238E27FC236}">
                    <a16:creationId xmlns:a16="http://schemas.microsoft.com/office/drawing/2014/main" id="{E055BC17-6EB2-2F65-6331-9C5C84D16E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893202" y="1932380"/>
                <a:ext cx="1135948" cy="1209144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" descr="SOS Morse code distress signal - YouTube">
            <a:extLst>
              <a:ext uri="{FF2B5EF4-FFF2-40B4-BE49-F238E27FC236}">
                <a16:creationId xmlns:a16="http://schemas.microsoft.com/office/drawing/2014/main" id="{767F7CBA-FFF1-9E57-E3C3-0856C491B6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913"/>
          <a:stretch/>
        </p:blipFill>
        <p:spPr bwMode="auto">
          <a:xfrm>
            <a:off x="4263137" y="2549079"/>
            <a:ext cx="7825140" cy="308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Footer Placeholder 2">
            <a:extLst>
              <a:ext uri="{FF2B5EF4-FFF2-40B4-BE49-F238E27FC236}">
                <a16:creationId xmlns:a16="http://schemas.microsoft.com/office/drawing/2014/main" id="{38DBBCD1-5747-4B40-C3A6-56C7833199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862493" y="5401310"/>
            <a:ext cx="4114800" cy="365125"/>
          </a:xfrm>
        </p:spPr>
        <p:txBody>
          <a:bodyPr/>
          <a:lstStyle/>
          <a:p>
            <a:endParaRPr lang="nl-NL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34622D9C-AB40-F8C3-D2B7-64AC7DF5F35A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93A5232-BB96-1A80-0D9D-928521143868}"/>
              </a:ext>
            </a:extLst>
          </p:cNvPr>
          <p:cNvSpPr/>
          <p:nvPr/>
        </p:nvSpPr>
        <p:spPr>
          <a:xfrm>
            <a:off x="298172" y="31610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D71FF2CC-BC9B-F226-23E0-14B19CFD593E}"/>
              </a:ext>
            </a:extLst>
          </p:cNvPr>
          <p:cNvSpPr/>
          <p:nvPr/>
        </p:nvSpPr>
        <p:spPr>
          <a:xfrm>
            <a:off x="298172" y="38326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T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34F0F00-5C38-3C00-A087-6A80A9F224CE}"/>
              </a:ext>
            </a:extLst>
          </p:cNvPr>
          <p:cNvSpPr/>
          <p:nvPr/>
        </p:nvSpPr>
        <p:spPr>
          <a:xfrm>
            <a:off x="298172" y="45041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774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6" grpId="0" animBg="1"/>
      <p:bldP spid="27" grpId="0" animBg="1"/>
      <p:bldP spid="28" grpId="0" animBg="1"/>
      <p:bldP spid="29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4B4C468-04F2-AEDE-A1EC-FBA309380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39" r="14483" b="1"/>
          <a:stretch/>
        </p:blipFill>
        <p:spPr bwMode="auto">
          <a:xfrm>
            <a:off x="2522356" y="10"/>
            <a:ext cx="966964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8D9427-3FF3-0BDA-2A37-DC6D6068AB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 dirty="0"/>
              <a:t>8. Hoeveel </a:t>
            </a:r>
            <a:r>
              <a:rPr lang="en-US" sz="4000" dirty="0" err="1"/>
              <a:t>bruggen</a:t>
            </a:r>
            <a:r>
              <a:rPr lang="en-US" sz="4000" dirty="0"/>
              <a:t> waren er in Königsberg?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E63FAF-53B8-3F68-265E-25826254E3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6</a:t>
            </a:r>
          </a:p>
          <a:p>
            <a:pPr marL="0" indent="0">
              <a:buNone/>
            </a:pPr>
            <a:r>
              <a:rPr lang="en-US" sz="3600" dirty="0"/>
              <a:t>7</a:t>
            </a:r>
          </a:p>
          <a:p>
            <a:pPr marL="0" indent="0">
              <a:buNone/>
            </a:pPr>
            <a:r>
              <a:rPr lang="en-US" sz="3600" dirty="0"/>
              <a:t>8</a:t>
            </a:r>
          </a:p>
          <a:p>
            <a:pPr marL="0" indent="0">
              <a:buNone/>
            </a:pPr>
            <a:r>
              <a:rPr lang="en-US" sz="3600" dirty="0"/>
              <a:t>9</a:t>
            </a:r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DAD1DB6-3E3B-AFA5-97D1-678ECFAA5642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V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E1A89EE-89BB-F71B-71AB-B20D1738825D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443B0D8-C3A9-996E-A6F4-879C3BD75A40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0AAF07F-6BE6-596A-AFE4-FBEA83BD610E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542524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CBA955B-F906-9FD3-42B6-218EFA4168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9" r="1" b="1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EE4B48-0A0D-FAB9-9B09-A03F3B772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260574" cy="1899912"/>
          </a:xfrm>
        </p:spPr>
        <p:txBody>
          <a:bodyPr>
            <a:normAutofit/>
          </a:bodyPr>
          <a:lstStyle/>
          <a:p>
            <a:r>
              <a:rPr lang="en-US" sz="4000" dirty="0"/>
              <a:t>9. Hoeveel is loser?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0DB2F5-9B24-8FCF-95C2-6FEC2438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1</a:t>
            </a:r>
          </a:p>
          <a:p>
            <a:pPr marL="0" indent="0">
              <a:buNone/>
            </a:pPr>
            <a:r>
              <a:rPr lang="en-US" sz="3600" dirty="0"/>
              <a:t>2</a:t>
            </a:r>
          </a:p>
          <a:p>
            <a:pPr marL="0" indent="0">
              <a:buNone/>
            </a:pPr>
            <a:r>
              <a:rPr lang="en-US" sz="3600" dirty="0"/>
              <a:t>3</a:t>
            </a:r>
          </a:p>
          <a:p>
            <a:pPr marL="0" indent="0">
              <a:buNone/>
            </a:pPr>
            <a:r>
              <a:rPr lang="en-US" sz="3600" dirty="0"/>
              <a:t>5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688F619-33DA-01D6-941B-5288C6AFCF4C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803C03-3465-D8DC-C092-F6C33D333929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94CE4FA-AF41-4194-08B5-3D047E7C0633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7D32F9D-D582-E518-3681-1A68DA204FB1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</a:t>
            </a:r>
          </a:p>
        </p:txBody>
      </p:sp>
    </p:spTree>
    <p:extLst>
      <p:ext uri="{BB962C8B-B14F-4D97-AF65-F5344CB8AC3E}">
        <p14:creationId xmlns:p14="http://schemas.microsoft.com/office/powerpoint/2010/main" val="502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  <p:bldP spid="6" grpId="0" animBg="1"/>
      <p:bldP spid="7" grpId="0" animBg="1"/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A81017-E913-53D3-54FC-446C19B96E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40278" cy="1325563"/>
          </a:xfrm>
        </p:spPr>
        <p:txBody>
          <a:bodyPr/>
          <a:lstStyle/>
          <a:p>
            <a:r>
              <a:rPr lang="en-US" dirty="0"/>
              <a:t>10. Van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organisatie</a:t>
            </a:r>
            <a:r>
              <a:rPr lang="en-US" dirty="0"/>
              <a:t> is </a:t>
            </a:r>
            <a:r>
              <a:rPr lang="en-US" dirty="0" err="1"/>
              <a:t>dit</a:t>
            </a:r>
            <a:r>
              <a:rPr lang="en-US" dirty="0"/>
              <a:t> het </a:t>
            </a:r>
            <a:r>
              <a:rPr lang="en-US" dirty="0" err="1"/>
              <a:t>datamodel</a:t>
            </a:r>
            <a:r>
              <a:rPr lang="en-US" dirty="0"/>
              <a:t>?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2213322-0622-28BC-45AE-B48C46350A2D}"/>
              </a:ext>
            </a:extLst>
          </p:cNvPr>
          <p:cNvGrpSpPr/>
          <p:nvPr/>
        </p:nvGrpSpPr>
        <p:grpSpPr>
          <a:xfrm>
            <a:off x="3786810" y="1977888"/>
            <a:ext cx="8091280" cy="4693582"/>
            <a:chOff x="1291851" y="323018"/>
            <a:chExt cx="9830865" cy="596747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41770A-A343-9CC7-DFA6-2214C4C21305}"/>
                </a:ext>
              </a:extLst>
            </p:cNvPr>
            <p:cNvSpPr/>
            <p:nvPr/>
          </p:nvSpPr>
          <p:spPr>
            <a:xfrm>
              <a:off x="1469668" y="2023879"/>
              <a:ext cx="1937084" cy="169558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84CC42-D11D-3321-BC77-164505ACE02F}"/>
                </a:ext>
              </a:extLst>
            </p:cNvPr>
            <p:cNvSpPr txBox="1"/>
            <p:nvPr/>
          </p:nvSpPr>
          <p:spPr>
            <a:xfrm>
              <a:off x="1469666" y="2019115"/>
              <a:ext cx="1567532" cy="422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AANBIEDING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9057F4-9FA2-A2DE-1C94-36B0867F461E}"/>
                </a:ext>
              </a:extLst>
            </p:cNvPr>
            <p:cNvSpPr/>
            <p:nvPr/>
          </p:nvSpPr>
          <p:spPr>
            <a:xfrm>
              <a:off x="9230385" y="1999760"/>
              <a:ext cx="1491947" cy="1662048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FFC3AA2-7D13-A8B2-E630-D80195D6BD4C}"/>
                </a:ext>
              </a:extLst>
            </p:cNvPr>
            <p:cNvSpPr txBox="1"/>
            <p:nvPr/>
          </p:nvSpPr>
          <p:spPr>
            <a:xfrm>
              <a:off x="9166797" y="1983648"/>
              <a:ext cx="835666" cy="422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MERK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26C5D35C-E1F0-56EC-42E2-CE17762034AF}"/>
                </a:ext>
              </a:extLst>
            </p:cNvPr>
            <p:cNvSpPr/>
            <p:nvPr/>
          </p:nvSpPr>
          <p:spPr>
            <a:xfrm>
              <a:off x="9310853" y="2450742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75694F4D-3487-80D4-6294-932049E9BC1D}"/>
                </a:ext>
              </a:extLst>
            </p:cNvPr>
            <p:cNvSpPr/>
            <p:nvPr/>
          </p:nvSpPr>
          <p:spPr>
            <a:xfrm>
              <a:off x="11039562" y="1853001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0A8D63D-DC5A-9E69-0FD6-E1FCA4A3B6F6}"/>
                </a:ext>
              </a:extLst>
            </p:cNvPr>
            <p:cNvSpPr/>
            <p:nvPr/>
          </p:nvSpPr>
          <p:spPr>
            <a:xfrm>
              <a:off x="2996349" y="285659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28E1B1F-E168-854E-4B37-4787DB0DFEA6}"/>
                </a:ext>
              </a:extLst>
            </p:cNvPr>
            <p:cNvSpPr txBox="1"/>
            <p:nvPr/>
          </p:nvSpPr>
          <p:spPr>
            <a:xfrm>
              <a:off x="1469666" y="2396020"/>
              <a:ext cx="1263432" cy="1287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 err="1"/>
                <a:t>prijs</a:t>
              </a:r>
              <a:endParaRPr lang="en-US" sz="1100" dirty="0"/>
            </a:p>
            <a:p>
              <a:r>
                <a:rPr lang="en-US" sz="1100" dirty="0" err="1"/>
                <a:t>originele</a:t>
              </a:r>
              <a:r>
                <a:rPr lang="en-US" sz="1100" dirty="0"/>
                <a:t> </a:t>
              </a:r>
              <a:r>
                <a:rPr lang="en-US" sz="1100" dirty="0" err="1"/>
                <a:t>prijs</a:t>
              </a:r>
              <a:endParaRPr lang="en-US" sz="1100" dirty="0"/>
            </a:p>
            <a:p>
              <a:r>
                <a:rPr lang="en-US" sz="1100" dirty="0" err="1"/>
                <a:t>geldig</a:t>
              </a:r>
              <a:r>
                <a:rPr lang="en-US" sz="1100" dirty="0"/>
                <a:t> </a:t>
              </a:r>
              <a:r>
                <a:rPr lang="en-US" sz="1100" dirty="0" err="1"/>
                <a:t>vanaf</a:t>
              </a:r>
              <a:endParaRPr lang="en-US" sz="1100" dirty="0"/>
            </a:p>
            <a:p>
              <a:r>
                <a:rPr lang="en-US" sz="1100" dirty="0" err="1"/>
                <a:t>geldig</a:t>
              </a:r>
              <a:r>
                <a:rPr lang="en-US" sz="1100" dirty="0"/>
                <a:t> tot</a:t>
              </a:r>
            </a:p>
            <a:p>
              <a:r>
                <a:rPr lang="en-US" sz="1100" dirty="0" err="1"/>
                <a:t>voorwaarden</a:t>
              </a:r>
              <a:endParaRPr lang="en-US" sz="11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45C2DD-B296-E814-D2E3-6C4FD0D080BE}"/>
                </a:ext>
              </a:extLst>
            </p:cNvPr>
            <p:cNvSpPr/>
            <p:nvPr/>
          </p:nvSpPr>
          <p:spPr>
            <a:xfrm>
              <a:off x="8766413" y="249559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D3E136-7EE5-2C21-E71D-9F7EC3BF666F}"/>
                </a:ext>
              </a:extLst>
            </p:cNvPr>
            <p:cNvSpPr txBox="1"/>
            <p:nvPr/>
          </p:nvSpPr>
          <p:spPr>
            <a:xfrm>
              <a:off x="9438613" y="2348734"/>
              <a:ext cx="675507" cy="5909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naam</a:t>
              </a:r>
            </a:p>
            <a:p>
              <a:r>
                <a:rPr lang="en-US" sz="1100" dirty="0"/>
                <a:t>logo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9816C09-5046-1E45-66BE-8C6AFEAF2D6D}"/>
                </a:ext>
              </a:extLst>
            </p:cNvPr>
            <p:cNvSpPr/>
            <p:nvPr/>
          </p:nvSpPr>
          <p:spPr>
            <a:xfrm>
              <a:off x="4898560" y="2042246"/>
              <a:ext cx="2505676" cy="194419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EBB7C4C-98D0-6954-EEFC-1F8F0CE2A5A6}"/>
                </a:ext>
              </a:extLst>
            </p:cNvPr>
            <p:cNvSpPr txBox="1"/>
            <p:nvPr/>
          </p:nvSpPr>
          <p:spPr>
            <a:xfrm>
              <a:off x="4898559" y="2064526"/>
              <a:ext cx="1270002" cy="422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PRODUCT</a:t>
              </a:r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6F805A1-3188-10A5-CCC5-E206C151B87E}"/>
                </a:ext>
              </a:extLst>
            </p:cNvPr>
            <p:cNvSpPr/>
            <p:nvPr/>
          </p:nvSpPr>
          <p:spPr>
            <a:xfrm>
              <a:off x="5774587" y="347813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28D3F023-E2A8-57F7-9461-454C2D00C828}"/>
                </a:ext>
              </a:extLst>
            </p:cNvPr>
            <p:cNvSpPr/>
            <p:nvPr/>
          </p:nvSpPr>
          <p:spPr>
            <a:xfrm>
              <a:off x="5042700" y="305387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3AD8157B-7C48-C204-73D9-CC03C4BAB630}"/>
                </a:ext>
              </a:extLst>
            </p:cNvPr>
            <p:cNvSpPr/>
            <p:nvPr/>
          </p:nvSpPr>
          <p:spPr>
            <a:xfrm>
              <a:off x="6617661" y="314682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2065C77-DD31-8F5F-6DDF-8E5277F26E85}"/>
                </a:ext>
              </a:extLst>
            </p:cNvPr>
            <p:cNvSpPr/>
            <p:nvPr/>
          </p:nvSpPr>
          <p:spPr>
            <a:xfrm>
              <a:off x="8976824" y="310016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DBA366F-3F00-1F46-2C55-966F815190AF}"/>
                </a:ext>
              </a:extLst>
            </p:cNvPr>
            <p:cNvSpPr/>
            <p:nvPr/>
          </p:nvSpPr>
          <p:spPr>
            <a:xfrm>
              <a:off x="4862797" y="4964147"/>
              <a:ext cx="2691061" cy="1256890"/>
            </a:xfrm>
            <a:prstGeom prst="rect">
              <a:avLst/>
            </a:prstGeom>
            <a:solidFill>
              <a:srgbClr val="FFFF99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94F0B18-2B82-E11D-1381-4AFF6505C812}"/>
                </a:ext>
              </a:extLst>
            </p:cNvPr>
            <p:cNvSpPr txBox="1"/>
            <p:nvPr/>
          </p:nvSpPr>
          <p:spPr>
            <a:xfrm>
              <a:off x="4862797" y="4959384"/>
              <a:ext cx="1055996" cy="422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REVIEW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A6CBCFF-4604-955A-9FBB-0163FEA6E9BF}"/>
                </a:ext>
              </a:extLst>
            </p:cNvPr>
            <p:cNvSpPr txBox="1"/>
            <p:nvPr/>
          </p:nvSpPr>
          <p:spPr>
            <a:xfrm>
              <a:off x="4862797" y="5359494"/>
              <a:ext cx="1050564" cy="82307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score</a:t>
              </a:r>
            </a:p>
            <a:p>
              <a:r>
                <a:rPr lang="en-US" sz="1100" dirty="0" err="1"/>
                <a:t>toelichting</a:t>
              </a:r>
              <a:endParaRPr lang="en-US" sz="1100" dirty="0"/>
            </a:p>
            <a:p>
              <a:r>
                <a:rPr lang="en-US" sz="1100" dirty="0"/>
                <a:t>datum</a:t>
              </a: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F451BE50-9B93-0A90-E436-5D696EBA0F81}"/>
                </a:ext>
              </a:extLst>
            </p:cNvPr>
            <p:cNvSpPr/>
            <p:nvPr/>
          </p:nvSpPr>
          <p:spPr>
            <a:xfrm>
              <a:off x="5738825" y="5686041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E4362C0C-51C5-84B2-3736-DB63C20AF522}"/>
                </a:ext>
              </a:extLst>
            </p:cNvPr>
            <p:cNvSpPr/>
            <p:nvPr/>
          </p:nvSpPr>
          <p:spPr>
            <a:xfrm>
              <a:off x="5006938" y="526177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1F3C3985-6AE5-6029-A06E-6CE9E8586EFF}"/>
                </a:ext>
              </a:extLst>
            </p:cNvPr>
            <p:cNvSpPr/>
            <p:nvPr/>
          </p:nvSpPr>
          <p:spPr>
            <a:xfrm>
              <a:off x="6581899" y="5354732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A4D82B0-1FB9-8949-B8B2-3991CD709CA6}"/>
                </a:ext>
              </a:extLst>
            </p:cNvPr>
            <p:cNvSpPr/>
            <p:nvPr/>
          </p:nvSpPr>
          <p:spPr>
            <a:xfrm>
              <a:off x="7301233" y="5072531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A381095-CB52-B8C2-57FC-79480F72CFB4}"/>
                </a:ext>
              </a:extLst>
            </p:cNvPr>
            <p:cNvSpPr/>
            <p:nvPr/>
          </p:nvSpPr>
          <p:spPr>
            <a:xfrm>
              <a:off x="7358151" y="4817441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06111A7E-BEAE-9254-FF2D-FB20A1724790}"/>
                </a:ext>
              </a:extLst>
            </p:cNvPr>
            <p:cNvSpPr/>
            <p:nvPr/>
          </p:nvSpPr>
          <p:spPr>
            <a:xfrm>
              <a:off x="6472652" y="6101245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C968C51-73C9-97B1-A13E-F73A7A63C094}"/>
                </a:ext>
              </a:extLst>
            </p:cNvPr>
            <p:cNvSpPr/>
            <p:nvPr/>
          </p:nvSpPr>
          <p:spPr>
            <a:xfrm>
              <a:off x="5031496" y="323018"/>
              <a:ext cx="1873573" cy="8066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ABB0D-25CE-DB15-D59E-BA8A01367481}"/>
                </a:ext>
              </a:extLst>
            </p:cNvPr>
            <p:cNvSpPr txBox="1"/>
            <p:nvPr/>
          </p:nvSpPr>
          <p:spPr>
            <a:xfrm>
              <a:off x="4990930" y="324799"/>
              <a:ext cx="1434945" cy="4220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CATEGORIE</a:t>
              </a:r>
            </a:p>
          </p:txBody>
        </p: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8759D85D-C61E-BCA6-38E0-26FF89346175}"/>
                </a:ext>
              </a:extLst>
            </p:cNvPr>
            <p:cNvCxnSpPr>
              <a:cxnSpLocks/>
              <a:stCxn id="20" idx="0"/>
              <a:endCxn id="14" idx="2"/>
            </p:cNvCxnSpPr>
            <p:nvPr/>
          </p:nvCxnSpPr>
          <p:spPr>
            <a:xfrm rot="16200000" flipV="1">
              <a:off x="5691012" y="4446831"/>
              <a:ext cx="977703" cy="56930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12340C9F-E98E-6B55-4DA3-C9C97776C7F6}"/>
                </a:ext>
              </a:extLst>
            </p:cNvPr>
            <p:cNvCxnSpPr>
              <a:cxnSpLocks/>
              <a:stCxn id="14" idx="3"/>
              <a:endCxn id="6" idx="1"/>
            </p:cNvCxnSpPr>
            <p:nvPr/>
          </p:nvCxnSpPr>
          <p:spPr>
            <a:xfrm flipV="1">
              <a:off x="7404236" y="2830784"/>
              <a:ext cx="1826149" cy="183561"/>
            </a:xfrm>
            <a:prstGeom prst="bentConnector3">
              <a:avLst>
                <a:gd name="adj1" fmla="val 50000"/>
              </a:avLst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612C800-AF18-C7B5-EF04-459EB2FDBEDA}"/>
                </a:ext>
              </a:extLst>
            </p:cNvPr>
            <p:cNvSpPr txBox="1"/>
            <p:nvPr/>
          </p:nvSpPr>
          <p:spPr>
            <a:xfrm>
              <a:off x="5164355" y="608443"/>
              <a:ext cx="675507" cy="3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naam</a:t>
              </a:r>
            </a:p>
          </p:txBody>
        </p:sp>
        <p:cxnSp>
          <p:nvCxnSpPr>
            <p:cNvPr id="34" name="Connector: Elbow 33">
              <a:extLst>
                <a:ext uri="{FF2B5EF4-FFF2-40B4-BE49-F238E27FC236}">
                  <a16:creationId xmlns:a16="http://schemas.microsoft.com/office/drawing/2014/main" id="{75962D4E-F6BD-389E-8835-1641AA79EE1A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3406752" y="2684842"/>
              <a:ext cx="1515747" cy="186827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2C5AC99-2128-CE85-88B1-FA130E2DA180}"/>
                </a:ext>
              </a:extLst>
            </p:cNvPr>
            <p:cNvSpPr txBox="1"/>
            <p:nvPr/>
          </p:nvSpPr>
          <p:spPr>
            <a:xfrm>
              <a:off x="5010415" y="2348734"/>
              <a:ext cx="2155458" cy="12873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naam</a:t>
              </a:r>
            </a:p>
            <a:p>
              <a:r>
                <a:rPr lang="en-US" sz="1100" dirty="0" err="1"/>
                <a:t>omschrijving</a:t>
              </a:r>
              <a:endParaRPr lang="en-US" sz="1100" dirty="0"/>
            </a:p>
            <a:p>
              <a:r>
                <a:rPr lang="en-US" sz="1100" dirty="0" err="1"/>
                <a:t>plaatje</a:t>
              </a:r>
              <a:endParaRPr lang="en-US" sz="1100" dirty="0"/>
            </a:p>
            <a:p>
              <a:r>
                <a:rPr lang="en-US" sz="1100" dirty="0" err="1"/>
                <a:t>eigenschappen</a:t>
              </a:r>
              <a:r>
                <a:rPr lang="en-US" sz="1100" dirty="0"/>
                <a:t> (</a:t>
              </a:r>
              <a:r>
                <a:rPr lang="en-US" sz="1100" dirty="0" err="1"/>
                <a:t>gewicht</a:t>
              </a:r>
              <a:r>
                <a:rPr lang="en-US" sz="1100" dirty="0"/>
                <a:t>,</a:t>
              </a:r>
              <a:br>
                <a:rPr lang="en-US" sz="1100" dirty="0"/>
              </a:br>
              <a:r>
                <a:rPr lang="en-US" sz="1100" dirty="0" err="1"/>
                <a:t>formaat</a:t>
              </a:r>
              <a:r>
                <a:rPr lang="en-US" sz="1100" dirty="0"/>
                <a:t>, </a:t>
              </a:r>
              <a:r>
                <a:rPr lang="en-US" sz="1100" dirty="0" err="1"/>
                <a:t>garantie</a:t>
              </a:r>
              <a:r>
                <a:rPr lang="en-US" sz="1100" dirty="0"/>
                <a:t>, ..)</a:t>
              </a:r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2A450D9C-B2D1-0489-3FC8-F92EA736D267}"/>
                </a:ext>
              </a:extLst>
            </p:cNvPr>
            <p:cNvCxnSpPr>
              <a:cxnSpLocks/>
              <a:stCxn id="14" idx="0"/>
            </p:cNvCxnSpPr>
            <p:nvPr/>
          </p:nvCxnSpPr>
          <p:spPr>
            <a:xfrm rot="5400000" flipH="1" flipV="1">
              <a:off x="5745033" y="1536043"/>
              <a:ext cx="912569" cy="99839"/>
            </a:xfrm>
            <a:prstGeom prst="bentConnector3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AC00EF58-978D-2DBD-48D5-3C23E1057841}"/>
                </a:ext>
              </a:extLst>
            </p:cNvPr>
            <p:cNvSpPr/>
            <p:nvPr/>
          </p:nvSpPr>
          <p:spPr>
            <a:xfrm>
              <a:off x="1332417" y="323018"/>
              <a:ext cx="1873573" cy="80665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940AEE8-E47B-35CD-052B-6F62A98CD312}"/>
                </a:ext>
              </a:extLst>
            </p:cNvPr>
            <p:cNvSpPr txBox="1"/>
            <p:nvPr/>
          </p:nvSpPr>
          <p:spPr>
            <a:xfrm>
              <a:off x="1291851" y="324799"/>
              <a:ext cx="1289728" cy="3913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1" dirty="0"/>
                <a:t>DEAL TYPE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7E695D6B-A725-FBD6-7AD6-73492641F48F}"/>
                </a:ext>
              </a:extLst>
            </p:cNvPr>
            <p:cNvSpPr txBox="1"/>
            <p:nvPr/>
          </p:nvSpPr>
          <p:spPr>
            <a:xfrm>
              <a:off x="1465277" y="608443"/>
              <a:ext cx="675507" cy="358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/>
                <a:t>naam</a:t>
              </a:r>
            </a:p>
          </p:txBody>
        </p: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EFC416FD-70AC-5516-1CBF-BC1E2E8E6305}"/>
                </a:ext>
              </a:extLst>
            </p:cNvPr>
            <p:cNvCxnSpPr>
              <a:endCxn id="37" idx="2"/>
            </p:cNvCxnSpPr>
            <p:nvPr/>
          </p:nvCxnSpPr>
          <p:spPr>
            <a:xfrm flipH="1" flipV="1">
              <a:off x="2269204" y="1129677"/>
              <a:ext cx="15281" cy="870083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2" name="Picture 2">
            <a:extLst>
              <a:ext uri="{FF2B5EF4-FFF2-40B4-BE49-F238E27FC236}">
                <a16:creationId xmlns:a16="http://schemas.microsoft.com/office/drawing/2014/main" id="{2EFB2CFD-F883-4389-7E35-F2D87B1ADF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803" y="1596124"/>
            <a:ext cx="763527" cy="7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2">
            <a:extLst>
              <a:ext uri="{FF2B5EF4-FFF2-40B4-BE49-F238E27FC236}">
                <a16:creationId xmlns:a16="http://schemas.microsoft.com/office/drawing/2014/main" id="{7D977DF2-8169-89D9-9EFD-4F5113BCE4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898" y="2441319"/>
            <a:ext cx="660972" cy="811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Whatsapp Icon Logo Png">
            <a:extLst>
              <a:ext uri="{FF2B5EF4-FFF2-40B4-BE49-F238E27FC236}">
                <a16:creationId xmlns:a16="http://schemas.microsoft.com/office/drawing/2014/main" id="{80871FE1-1F0B-7A44-291C-32E22220C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154" y="3407314"/>
            <a:ext cx="763527" cy="763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2" descr="Spotify Logo: valor, história, PNG">
            <a:extLst>
              <a:ext uri="{FF2B5EF4-FFF2-40B4-BE49-F238E27FC236}">
                <a16:creationId xmlns:a16="http://schemas.microsoft.com/office/drawing/2014/main" id="{F7C19950-4225-CCA4-E6EA-1232BE3B3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166" y="4350271"/>
            <a:ext cx="1543525" cy="868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4685056-F59D-C41C-67AD-DE317C376483}"/>
              </a:ext>
            </a:extLst>
          </p:cNvPr>
          <p:cNvSpPr/>
          <p:nvPr/>
        </p:nvSpPr>
        <p:spPr>
          <a:xfrm>
            <a:off x="298172" y="1714301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A0E73C3-CAA0-DACB-3890-EB671640C0A0}"/>
              </a:ext>
            </a:extLst>
          </p:cNvPr>
          <p:cNvSpPr/>
          <p:nvPr/>
        </p:nvSpPr>
        <p:spPr>
          <a:xfrm>
            <a:off x="298172" y="264645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51BF5DD4-9EEC-455D-FA20-0B9713A87B3F}"/>
              </a:ext>
            </a:extLst>
          </p:cNvPr>
          <p:cNvSpPr/>
          <p:nvPr/>
        </p:nvSpPr>
        <p:spPr>
          <a:xfrm>
            <a:off x="298172" y="3578599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W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077450E-BE51-7EAF-F4CC-004C76715456}"/>
              </a:ext>
            </a:extLst>
          </p:cNvPr>
          <p:cNvSpPr/>
          <p:nvPr/>
        </p:nvSpPr>
        <p:spPr>
          <a:xfrm>
            <a:off x="298172" y="4510749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2419035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19BEF0-E5F0-2D66-277A-5C8129D40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11. Welk SQL DML statement </a:t>
            </a:r>
            <a:r>
              <a:rPr lang="en-US" dirty="0" err="1"/>
              <a:t>gebruik</a:t>
            </a:r>
            <a:r>
              <a:rPr lang="en-US" dirty="0"/>
              <a:t> je om bestaande records te </a:t>
            </a:r>
            <a:r>
              <a:rPr lang="en-US" dirty="0" err="1"/>
              <a:t>wijzigen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E8AC4-6033-DEC3-4518-6A5B5ABE5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4965"/>
            <a:ext cx="4817165" cy="3721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MODIFY</a:t>
            </a:r>
          </a:p>
          <a:p>
            <a:pPr marL="0" indent="0">
              <a:buNone/>
            </a:pPr>
            <a:r>
              <a:rPr lang="en-US" sz="3600" dirty="0"/>
              <a:t>ALTER</a:t>
            </a:r>
          </a:p>
          <a:p>
            <a:pPr marL="0" indent="0">
              <a:buNone/>
            </a:pPr>
            <a:r>
              <a:rPr lang="en-US" sz="3600" dirty="0"/>
              <a:t>SET</a:t>
            </a:r>
          </a:p>
          <a:p>
            <a:pPr marL="0" indent="0">
              <a:buNone/>
            </a:pPr>
            <a:r>
              <a:rPr lang="en-US" sz="3600" dirty="0"/>
              <a:t>UPDATE</a:t>
            </a:r>
          </a:p>
        </p:txBody>
      </p:sp>
      <p:pic>
        <p:nvPicPr>
          <p:cNvPr id="5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54D4C772-0949-6D9E-0FA1-9660DBD6E4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5481051" y="2668713"/>
            <a:ext cx="6148686" cy="2449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2B7E94A-2609-44C8-E59A-0126D22C40D0}"/>
              </a:ext>
            </a:extLst>
          </p:cNvPr>
          <p:cNvSpPr/>
          <p:nvPr/>
        </p:nvSpPr>
        <p:spPr>
          <a:xfrm>
            <a:off x="7911101" y="2558265"/>
            <a:ext cx="1438382" cy="5137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1D4823A-EC58-8599-E576-3C75D7919392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6049480-3013-4F86-D1B2-F7F78976D339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512BC6E-7E55-CA40-3748-845C93C28075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Z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B55B3A5-0A80-075B-DDF1-65308F5D8F4D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961552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  <p:bldP spid="8" grpId="0" animBg="1"/>
      <p:bldP spid="9" grpId="0" animBg="1"/>
      <p:bldP spid="1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1CA-019F-A9D3-AB7A-E7EEC0EB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12. Welke </a:t>
            </a:r>
            <a:r>
              <a:rPr lang="en-US" dirty="0" err="1"/>
              <a:t>stationsnaam</a:t>
            </a:r>
            <a:r>
              <a:rPr lang="en-US" dirty="0"/>
              <a:t>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verborgen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door het </a:t>
            </a:r>
            <a:r>
              <a:rPr lang="en-US" dirty="0" err="1"/>
              <a:t>paarse</a:t>
            </a:r>
            <a:r>
              <a:rPr lang="en-US" dirty="0"/>
              <a:t> vlak?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9E73-9269-C9B9-23A0-B494CD6E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8622"/>
            <a:ext cx="10515600" cy="38276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Den </a:t>
            </a:r>
            <a:r>
              <a:rPr lang="en-US" sz="3600" dirty="0" err="1"/>
              <a:t>Dolder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Bilthoven</a:t>
            </a:r>
            <a:r>
              <a:rPr lang="en-US" sz="3600" dirty="0"/>
              <a:t> Noord</a:t>
            </a:r>
          </a:p>
          <a:p>
            <a:pPr marL="0" indent="0">
              <a:buNone/>
            </a:pPr>
            <a:r>
              <a:rPr lang="en-US" sz="3600" dirty="0" err="1"/>
              <a:t>Leusden</a:t>
            </a:r>
            <a:r>
              <a:rPr lang="en-US" sz="3600" dirty="0"/>
              <a:t> </a:t>
            </a:r>
            <a:r>
              <a:rPr lang="en-US" sz="3600" dirty="0" err="1"/>
              <a:t>Centraal</a:t>
            </a:r>
            <a:endParaRPr lang="en-US" sz="3600" dirty="0"/>
          </a:p>
          <a:p>
            <a:pPr marL="0" indent="0">
              <a:buNone/>
            </a:pPr>
            <a:r>
              <a:rPr lang="en-US" sz="3600" dirty="0" err="1"/>
              <a:t>Soesterberg</a:t>
            </a:r>
            <a:endParaRPr lang="en-US" sz="3600" dirty="0"/>
          </a:p>
        </p:txBody>
      </p:sp>
      <p:pic>
        <p:nvPicPr>
          <p:cNvPr id="5" name="Picture 4" descr="A map of a train station&#10;&#10;Description automatically generated">
            <a:extLst>
              <a:ext uri="{FF2B5EF4-FFF2-40B4-BE49-F238E27FC236}">
                <a16:creationId xmlns:a16="http://schemas.microsoft.com/office/drawing/2014/main" id="{6FC2F84F-8F47-F5B9-0D8D-227FFD66F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1"/>
          <a:stretch/>
        </p:blipFill>
        <p:spPr>
          <a:xfrm>
            <a:off x="6457950" y="1969477"/>
            <a:ext cx="4895850" cy="472342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4C5C81-8BED-1E6C-C011-BEBBFEBD4BD3}"/>
              </a:ext>
            </a:extLst>
          </p:cNvPr>
          <p:cNvSpPr/>
          <p:nvPr/>
        </p:nvSpPr>
        <p:spPr>
          <a:xfrm>
            <a:off x="9184193" y="4240404"/>
            <a:ext cx="1225899" cy="38183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5B42896-F291-1ACE-5C46-B847BA62E983}"/>
              </a:ext>
            </a:extLst>
          </p:cNvPr>
          <p:cNvSpPr/>
          <p:nvPr/>
        </p:nvSpPr>
        <p:spPr>
          <a:xfrm>
            <a:off x="6006982" y="1023730"/>
            <a:ext cx="1626268" cy="571918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C93D4FE-8D93-CAAA-0BC1-83E4F0AB9639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A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52B21F3-72B6-F767-AEFE-576C662220E5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D24D0F9-DC3E-224B-3AC2-65C14DED859E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C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5504A4A-1E01-9229-CA81-665385C02155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35289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  <p:bldP spid="10" grpId="0" animBg="1"/>
      <p:bldP spid="11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F59D7-D026-191C-3782-A1B405308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Halverwege</a:t>
            </a:r>
            <a:r>
              <a:rPr lang="en-US" dirty="0"/>
              <a:t> de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A94D31-F81B-F47B-C559-F758829D4A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Raadhuis Halfweg - Raadhuis Halfweg işletmesinin resmi - Tripadvisor">
            <a:extLst>
              <a:ext uri="{FF2B5EF4-FFF2-40B4-BE49-F238E27FC236}">
                <a16:creationId xmlns:a16="http://schemas.microsoft.com/office/drawing/2014/main" id="{F77E2AE7-6361-2AE4-2133-A83F11F04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35827"/>
            <a:ext cx="6047518" cy="4541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6" name="Picture 4" descr="100 jaar Zwanenburg - Dorpsraad Zwanenburg-Halfweg">
            <a:extLst>
              <a:ext uri="{FF2B5EF4-FFF2-40B4-BE49-F238E27FC236}">
                <a16:creationId xmlns:a16="http://schemas.microsoft.com/office/drawing/2014/main" id="{78940BE2-1248-8F54-E89C-F5CBDB5598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2561" y="436245"/>
            <a:ext cx="7851016" cy="522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C3C32D-5174-6B9C-90FF-19E6B2FA8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0452" y="3893125"/>
            <a:ext cx="4531363" cy="252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644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E1CA-019F-A9D3-AB7A-E7EEC0EBB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13. Hoeveel </a:t>
            </a:r>
            <a:r>
              <a:rPr lang="en-US" dirty="0" err="1"/>
              <a:t>karakters</a:t>
            </a:r>
            <a:r>
              <a:rPr lang="en-US" dirty="0"/>
              <a:t> </a:t>
            </a:r>
            <a:r>
              <a:rPr lang="en-US" dirty="0" err="1"/>
              <a:t>kunnen</a:t>
            </a:r>
            <a:br>
              <a:rPr lang="en-US" dirty="0"/>
            </a:br>
            <a:r>
              <a:rPr lang="en-US" dirty="0" err="1"/>
              <a:t>verpakt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QR-code (ongeveer)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59E73-9269-C9B9-23A0-B494CD6E7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59738"/>
            <a:ext cx="10515600" cy="368740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280</a:t>
            </a:r>
          </a:p>
          <a:p>
            <a:pPr marL="0" indent="0">
              <a:buNone/>
            </a:pPr>
            <a:r>
              <a:rPr lang="en-US" sz="3600" dirty="0"/>
              <a:t>1024</a:t>
            </a:r>
          </a:p>
          <a:p>
            <a:pPr marL="0" indent="0">
              <a:buNone/>
            </a:pPr>
            <a:r>
              <a:rPr lang="en-US" sz="3600" dirty="0"/>
              <a:t>3000</a:t>
            </a:r>
          </a:p>
          <a:p>
            <a:pPr marL="0" indent="0">
              <a:buNone/>
            </a:pPr>
            <a:r>
              <a:rPr lang="en-US" sz="3600" dirty="0"/>
              <a:t>65535</a:t>
            </a:r>
          </a:p>
        </p:txBody>
      </p:sp>
      <p:pic>
        <p:nvPicPr>
          <p:cNvPr id="4" name="Picture 2" descr="Hoe werkt de techniek achter een QR code?">
            <a:extLst>
              <a:ext uri="{FF2B5EF4-FFF2-40B4-BE49-F238E27FC236}">
                <a16:creationId xmlns:a16="http://schemas.microsoft.com/office/drawing/2014/main" id="{8E74E181-33B0-4C47-570C-BD2833647C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920240"/>
            <a:ext cx="4795520" cy="4795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641E4B31-07F1-846E-7B09-06D81241E09F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2DBE4D1-CE3A-611B-9B35-CD7101053717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H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80BF5AA-0DC3-3944-BED4-11AD7CCF9517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BC1B6DE-BD84-1364-F5DF-2B5D90D4CF01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3699885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6" grpId="0" animBg="1"/>
      <p:bldP spid="7" grpId="0" animBg="1"/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6E488-8EB9-CDFE-B6A8-3D8CAA4B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14. Wat </a:t>
            </a:r>
            <a:r>
              <a:rPr lang="en-US" dirty="0" err="1"/>
              <a:t>hoort</a:t>
            </a:r>
            <a:r>
              <a:rPr lang="en-US" dirty="0"/>
              <a:t> er op de </a:t>
            </a:r>
            <a:r>
              <a:rPr lang="en-US" dirty="0" err="1"/>
              <a:t>plek</a:t>
            </a:r>
            <a:r>
              <a:rPr lang="en-US" dirty="0"/>
              <a:t> van                     in de </a:t>
            </a:r>
            <a:br>
              <a:rPr lang="en-US" dirty="0"/>
            </a:br>
            <a:r>
              <a:rPr lang="en-US" dirty="0"/>
              <a:t>query “iedereen die Inception leuk </a:t>
            </a:r>
            <a:r>
              <a:rPr lang="en-US" dirty="0" err="1"/>
              <a:t>vindt</a:t>
            </a:r>
            <a:r>
              <a:rPr lang="en-US" dirty="0"/>
              <a:t>”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C937B540-6597-9680-063F-BA07A6A173B7}"/>
              </a:ext>
            </a:extLst>
          </p:cNvPr>
          <p:cNvSpPr txBox="1">
            <a:spLocks/>
          </p:cNvSpPr>
          <p:nvPr/>
        </p:nvSpPr>
        <p:spPr>
          <a:xfrm>
            <a:off x="909003" y="1858617"/>
            <a:ext cx="11353800" cy="10237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MATCH (Movie{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title:"Inception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"})&lt;-[:LOVES]-(</a:t>
            </a:r>
            <a:r>
              <a:rPr lang="en-US" sz="2000" dirty="0" err="1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p:Person</a:t>
            </a: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20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RETURN p AS Person;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11B5F3-345F-F24C-35D1-D5BEAA79F05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5577"/>
          <a:stretch/>
        </p:blipFill>
        <p:spPr>
          <a:xfrm>
            <a:off x="7263309" y="2450918"/>
            <a:ext cx="4553967" cy="385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B47A6E5F-1959-5EDC-364B-BD50C21329A5}"/>
              </a:ext>
            </a:extLst>
          </p:cNvPr>
          <p:cNvSpPr/>
          <p:nvPr/>
        </p:nvSpPr>
        <p:spPr>
          <a:xfrm>
            <a:off x="8077345" y="448430"/>
            <a:ext cx="1657978" cy="54261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569DBF1-4149-4DAB-7B6C-84CDAA8627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003" y="31872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-[:LOVES]-&gt;</a:t>
            </a:r>
            <a:endParaRPr lang="en-US" sz="3600" dirty="0"/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&lt;-[:LIKES]-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&lt;-[:LOVES]-</a:t>
            </a:r>
          </a:p>
          <a:p>
            <a:pPr marL="0" indent="0">
              <a:buNone/>
            </a:pPr>
            <a: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  <a:latin typeface="Consolas" panose="020B0609020204030204" pitchFamily="49" charset="0"/>
              </a:rPr>
              <a:t>+</a:t>
            </a:r>
            <a:endParaRPr lang="en-US" sz="36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922DC3-C614-C518-CDB3-EA27D78EB3D5}"/>
              </a:ext>
            </a:extLst>
          </p:cNvPr>
          <p:cNvSpPr/>
          <p:nvPr/>
        </p:nvSpPr>
        <p:spPr>
          <a:xfrm>
            <a:off x="5506423" y="1862083"/>
            <a:ext cx="1500664" cy="378842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AF68373-C9D5-3330-AED2-6C2CD050A850}"/>
              </a:ext>
            </a:extLst>
          </p:cNvPr>
          <p:cNvGrpSpPr/>
          <p:nvPr/>
        </p:nvGrpSpPr>
        <p:grpSpPr>
          <a:xfrm>
            <a:off x="2388243" y="5435751"/>
            <a:ext cx="4429539" cy="1292639"/>
            <a:chOff x="1620078" y="4532243"/>
            <a:chExt cx="6129131" cy="177965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DEDB4FF-71EC-B66D-383D-DBEB0F3C2FE5}"/>
                </a:ext>
              </a:extLst>
            </p:cNvPr>
            <p:cNvSpPr/>
            <p:nvPr/>
          </p:nvSpPr>
          <p:spPr>
            <a:xfrm>
              <a:off x="1620078" y="4611757"/>
              <a:ext cx="1331844" cy="5764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ik</a:t>
              </a:r>
              <a:endParaRPr lang="en-US" sz="1200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1739650-8A9B-570C-E978-996D997C3035}"/>
                </a:ext>
              </a:extLst>
            </p:cNvPr>
            <p:cNvSpPr/>
            <p:nvPr/>
          </p:nvSpPr>
          <p:spPr>
            <a:xfrm>
              <a:off x="4038600" y="4611757"/>
              <a:ext cx="1331844" cy="5764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film</a:t>
              </a: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E4D685-20B3-F010-C8D4-F9F867BB4067}"/>
                </a:ext>
              </a:extLst>
            </p:cNvPr>
            <p:cNvSpPr/>
            <p:nvPr/>
          </p:nvSpPr>
          <p:spPr>
            <a:xfrm>
              <a:off x="6417365" y="4611757"/>
              <a:ext cx="1331844" cy="5764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/>
                <a:t>jij</a:t>
              </a: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CEBE25B-C6C2-5576-80EE-71B45C5AC911}"/>
                </a:ext>
              </a:extLst>
            </p:cNvPr>
            <p:cNvSpPr/>
            <p:nvPr/>
          </p:nvSpPr>
          <p:spPr>
            <a:xfrm>
              <a:off x="4051853" y="5735431"/>
              <a:ext cx="1331844" cy="576469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 err="1"/>
                <a:t>andere</a:t>
              </a:r>
              <a:r>
                <a:rPr lang="en-US" sz="1200" dirty="0"/>
                <a:t> film</a:t>
              </a:r>
            </a:p>
          </p:txBody>
        </p:sp>
        <p:sp>
          <p:nvSpPr>
            <p:cNvPr id="14" name="Arrow: Right 13">
              <a:extLst>
                <a:ext uri="{FF2B5EF4-FFF2-40B4-BE49-F238E27FC236}">
                  <a16:creationId xmlns:a16="http://schemas.microsoft.com/office/drawing/2014/main" id="{641DCC2E-99B6-F1E6-86EA-85557588B8D1}"/>
                </a:ext>
              </a:extLst>
            </p:cNvPr>
            <p:cNvSpPr/>
            <p:nvPr/>
          </p:nvSpPr>
          <p:spPr>
            <a:xfrm>
              <a:off x="2951922" y="4750904"/>
              <a:ext cx="1262269" cy="327992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5" name="Arrow: Right 14">
              <a:extLst>
                <a:ext uri="{FF2B5EF4-FFF2-40B4-BE49-F238E27FC236}">
                  <a16:creationId xmlns:a16="http://schemas.microsoft.com/office/drawing/2014/main" id="{E42E8082-4991-4DAF-6310-8CB08B618E40}"/>
                </a:ext>
              </a:extLst>
            </p:cNvPr>
            <p:cNvSpPr/>
            <p:nvPr/>
          </p:nvSpPr>
          <p:spPr>
            <a:xfrm rot="10800000">
              <a:off x="5300869" y="4750904"/>
              <a:ext cx="1262269" cy="327992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6176B222-B034-1A70-0552-3A99B917A207}"/>
                </a:ext>
              </a:extLst>
            </p:cNvPr>
            <p:cNvSpPr/>
            <p:nvPr/>
          </p:nvSpPr>
          <p:spPr>
            <a:xfrm rot="9069189">
              <a:off x="5163909" y="5327763"/>
              <a:ext cx="1747992" cy="327992"/>
            </a:xfrm>
            <a:prstGeom prst="rightArrow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7" name="Heart 16">
              <a:extLst>
                <a:ext uri="{FF2B5EF4-FFF2-40B4-BE49-F238E27FC236}">
                  <a16:creationId xmlns:a16="http://schemas.microsoft.com/office/drawing/2014/main" id="{8780D854-F97E-E4E0-23CE-26C5DD24A105}"/>
                </a:ext>
              </a:extLst>
            </p:cNvPr>
            <p:cNvSpPr/>
            <p:nvPr/>
          </p:nvSpPr>
          <p:spPr>
            <a:xfrm>
              <a:off x="3269974" y="4532243"/>
              <a:ext cx="449191" cy="655983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18" name="Heart 17">
              <a:extLst>
                <a:ext uri="{FF2B5EF4-FFF2-40B4-BE49-F238E27FC236}">
                  <a16:creationId xmlns:a16="http://schemas.microsoft.com/office/drawing/2014/main" id="{52B98C32-D234-CFA4-99F2-694432B0A8B1}"/>
                </a:ext>
              </a:extLst>
            </p:cNvPr>
            <p:cNvSpPr/>
            <p:nvPr/>
          </p:nvSpPr>
          <p:spPr>
            <a:xfrm>
              <a:off x="5689763" y="4532243"/>
              <a:ext cx="449191" cy="655983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/>
            </a:p>
          </p:txBody>
        </p:sp>
        <p:sp>
          <p:nvSpPr>
            <p:cNvPr id="19" name="Heart 18">
              <a:extLst>
                <a:ext uri="{FF2B5EF4-FFF2-40B4-BE49-F238E27FC236}">
                  <a16:creationId xmlns:a16="http://schemas.microsoft.com/office/drawing/2014/main" id="{C230C691-AD1D-DBDA-C8DF-F1F62756AAA0}"/>
                </a:ext>
              </a:extLst>
            </p:cNvPr>
            <p:cNvSpPr/>
            <p:nvPr/>
          </p:nvSpPr>
          <p:spPr>
            <a:xfrm>
              <a:off x="5707407" y="5294663"/>
              <a:ext cx="449191" cy="655983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0" name="Arrow: Right 19">
              <a:extLst>
                <a:ext uri="{FF2B5EF4-FFF2-40B4-BE49-F238E27FC236}">
                  <a16:creationId xmlns:a16="http://schemas.microsoft.com/office/drawing/2014/main" id="{3EDC5574-B36C-2D12-3FB9-EFAD4B805833}"/>
                </a:ext>
              </a:extLst>
            </p:cNvPr>
            <p:cNvSpPr/>
            <p:nvPr/>
          </p:nvSpPr>
          <p:spPr>
            <a:xfrm rot="12621652">
              <a:off x="2523206" y="5334166"/>
              <a:ext cx="1747992" cy="327992"/>
            </a:xfrm>
            <a:prstGeom prst="rightArrow">
              <a:avLst/>
            </a:prstGeom>
            <a:solidFill>
              <a:schemeClr val="bg2">
                <a:lumMod val="90000"/>
              </a:schemeClr>
            </a:solidFill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21" name="Heart 20">
              <a:extLst>
                <a:ext uri="{FF2B5EF4-FFF2-40B4-BE49-F238E27FC236}">
                  <a16:creationId xmlns:a16="http://schemas.microsoft.com/office/drawing/2014/main" id="{43DC472F-01AB-13F7-3182-F496E1AE54E3}"/>
                </a:ext>
              </a:extLst>
            </p:cNvPr>
            <p:cNvSpPr/>
            <p:nvPr/>
          </p:nvSpPr>
          <p:spPr>
            <a:xfrm>
              <a:off x="3262387" y="5374147"/>
              <a:ext cx="449191" cy="655983"/>
            </a:xfrm>
            <a:prstGeom prst="hear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??</a:t>
              </a:r>
            </a:p>
          </p:txBody>
        </p:sp>
      </p:grpSp>
      <p:sp>
        <p:nvSpPr>
          <p:cNvPr id="23" name="Oval 22">
            <a:extLst>
              <a:ext uri="{FF2B5EF4-FFF2-40B4-BE49-F238E27FC236}">
                <a16:creationId xmlns:a16="http://schemas.microsoft.com/office/drawing/2014/main" id="{CB1A8A4C-C8C5-B977-41B1-40A86714E527}"/>
              </a:ext>
            </a:extLst>
          </p:cNvPr>
          <p:cNvSpPr/>
          <p:nvPr/>
        </p:nvSpPr>
        <p:spPr>
          <a:xfrm>
            <a:off x="330075" y="3214381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S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CC1530BD-5710-1ED7-DEAA-D1D7107EDB3B}"/>
              </a:ext>
            </a:extLst>
          </p:cNvPr>
          <p:cNvSpPr/>
          <p:nvPr/>
        </p:nvSpPr>
        <p:spPr>
          <a:xfrm>
            <a:off x="330075" y="3835105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R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21D52E-0D2F-DFBD-E647-D8307A69CAFB}"/>
              </a:ext>
            </a:extLst>
          </p:cNvPr>
          <p:cNvSpPr/>
          <p:nvPr/>
        </p:nvSpPr>
        <p:spPr>
          <a:xfrm>
            <a:off x="330075" y="4455829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G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6122C23-FB8D-722D-25E2-929789EAAE06}"/>
              </a:ext>
            </a:extLst>
          </p:cNvPr>
          <p:cNvSpPr/>
          <p:nvPr/>
        </p:nvSpPr>
        <p:spPr>
          <a:xfrm>
            <a:off x="330075" y="5076552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197350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uiExpand="1" build="p"/>
      <p:bldP spid="8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80BFA-BBAA-4279-D68B-2325EA2F4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15. Hoeveel intern </a:t>
            </a:r>
            <a:r>
              <a:rPr lang="en-US" dirty="0" err="1"/>
              <a:t>geheugen</a:t>
            </a:r>
            <a:r>
              <a:rPr lang="en-US" dirty="0"/>
              <a:t> had de ZX Spectrum home computer in 1983?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CBBDA-4831-216D-3E75-0294DBC3F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5209"/>
            <a:ext cx="10515600" cy="3761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16 TB</a:t>
            </a:r>
          </a:p>
          <a:p>
            <a:pPr marL="0" indent="0">
              <a:buNone/>
            </a:pPr>
            <a:r>
              <a:rPr lang="en-US" sz="3600" dirty="0"/>
              <a:t>16 KB</a:t>
            </a:r>
          </a:p>
          <a:p>
            <a:pPr marL="0" indent="0">
              <a:buNone/>
            </a:pPr>
            <a:r>
              <a:rPr lang="en-US" sz="3600" dirty="0"/>
              <a:t>16 MB</a:t>
            </a:r>
          </a:p>
          <a:p>
            <a:pPr marL="0" indent="0">
              <a:buNone/>
            </a:pPr>
            <a:r>
              <a:rPr lang="en-US" sz="3600" dirty="0"/>
              <a:t>16 GB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237AB20-C776-D192-C23C-4F62C6BA5A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079" y="2920478"/>
            <a:ext cx="3816626" cy="28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8E3AB64-D9D0-3E81-CCC1-817D1900E3FC}"/>
              </a:ext>
            </a:extLst>
          </p:cNvPr>
          <p:cNvSpPr/>
          <p:nvPr/>
        </p:nvSpPr>
        <p:spPr>
          <a:xfrm>
            <a:off x="6296269" y="2600353"/>
            <a:ext cx="1726617" cy="640249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/>
              <a:t>16 ?B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12758BE-B738-091E-0D0D-89CAC7107265}"/>
              </a:ext>
            </a:extLst>
          </p:cNvPr>
          <p:cNvSpPr/>
          <p:nvPr/>
        </p:nvSpPr>
        <p:spPr>
          <a:xfrm>
            <a:off x="298172" y="2489556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L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3407593F-2ED0-C12D-A745-B0DF9CA5D07E}"/>
              </a:ext>
            </a:extLst>
          </p:cNvPr>
          <p:cNvSpPr/>
          <p:nvPr/>
        </p:nvSpPr>
        <p:spPr>
          <a:xfrm>
            <a:off x="298172" y="3110280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FBE0A7-A105-53B0-248A-ECA38DB078A3}"/>
              </a:ext>
            </a:extLst>
          </p:cNvPr>
          <p:cNvSpPr/>
          <p:nvPr/>
        </p:nvSpPr>
        <p:spPr>
          <a:xfrm>
            <a:off x="298172" y="3731004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F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E93AF77-5070-8E09-560E-35BB054B19BA}"/>
              </a:ext>
            </a:extLst>
          </p:cNvPr>
          <p:cNvSpPr/>
          <p:nvPr/>
        </p:nvSpPr>
        <p:spPr>
          <a:xfrm>
            <a:off x="298172" y="4351727"/>
            <a:ext cx="437322" cy="416953"/>
          </a:xfrm>
          <a:prstGeom prst="ellipse">
            <a:avLst/>
          </a:prstGeom>
          <a:solidFill>
            <a:srgbClr val="FFFF99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30249135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21583</TotalTime>
  <Words>2426</Words>
  <Application>Microsoft Office PowerPoint</Application>
  <PresentationFormat>Widescreen</PresentationFormat>
  <Paragraphs>649</Paragraphs>
  <Slides>112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20" baseType="lpstr">
      <vt:lpstr>Aptos</vt:lpstr>
      <vt:lpstr>Aptos Display</vt:lpstr>
      <vt:lpstr>Arial</vt:lpstr>
      <vt:lpstr>Calibri</vt:lpstr>
      <vt:lpstr>Consolas</vt:lpstr>
      <vt:lpstr>Lucida Console</vt:lpstr>
      <vt:lpstr>Lucida Sans Unicode</vt:lpstr>
      <vt:lpstr>Office Theme</vt:lpstr>
      <vt:lpstr>Databases</vt:lpstr>
      <vt:lpstr>Vorige Week</vt:lpstr>
      <vt:lpstr>Vandaag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Vandaag</vt:lpstr>
      <vt:lpstr>PowerPoint Presentation</vt:lpstr>
      <vt:lpstr>PowerPoint Presentation</vt:lpstr>
      <vt:lpstr>Graafvoorbeelden</vt:lpstr>
      <vt:lpstr>LinkedIn </vt:lpstr>
      <vt:lpstr>LinkedIn </vt:lpstr>
      <vt:lpstr>Degrees of Separation</vt:lpstr>
      <vt:lpstr>Project</vt:lpstr>
      <vt:lpstr>PowerPoint Presentation</vt:lpstr>
      <vt:lpstr>PowerPoint Presentation</vt:lpstr>
      <vt:lpstr>PowerPoint Presentation</vt:lpstr>
      <vt:lpstr>Keten</vt:lpstr>
      <vt:lpstr>Nierdonor</vt:lpstr>
      <vt:lpstr>Nierdonor</vt:lpstr>
      <vt:lpstr>Nierdonor</vt:lpstr>
      <vt:lpstr>Nierdonor</vt:lpstr>
      <vt:lpstr>Donorketen</vt:lpstr>
      <vt:lpstr>Recommendation Engine</vt:lpstr>
      <vt:lpstr>Navigatie</vt:lpstr>
      <vt:lpstr>Navigatie</vt:lpstr>
      <vt:lpstr>Navigatie</vt:lpstr>
      <vt:lpstr>Graafalgoritmes</vt:lpstr>
      <vt:lpstr>BOM</vt:lpstr>
      <vt:lpstr>BOM</vt:lpstr>
      <vt:lpstr>Food Safety – van bron tot bestemming</vt:lpstr>
      <vt:lpstr>World of Marvel</vt:lpstr>
      <vt:lpstr>Paardensprong</vt:lpstr>
      <vt:lpstr>Paardensprong</vt:lpstr>
      <vt:lpstr>Graaf Opgaven</vt:lpstr>
      <vt:lpstr>SQL: Oma van Giri</vt:lpstr>
      <vt:lpstr>Overgrootmoeder</vt:lpstr>
      <vt:lpstr>Navigatie van A naar B</vt:lpstr>
      <vt:lpstr>Stedentrips –welke stad is door alle vriendinnen bezocht?</vt:lpstr>
      <vt:lpstr>Lootje trekken: met wie zit Bart in een cirkel?</vt:lpstr>
      <vt:lpstr>Types of NoSQL</vt:lpstr>
      <vt:lpstr>Types of NoSQL</vt:lpstr>
      <vt:lpstr>Graph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Cypher – de SQL van Neo4j taal voor data manipulatie en query</vt:lpstr>
      <vt:lpstr>Cypher: Maak Nodes </vt:lpstr>
      <vt:lpstr>Cypher: Maak Edges</vt:lpstr>
      <vt:lpstr>Cypher: beschrijf het database schema  de node en edge types die zijn aangemaakt</vt:lpstr>
      <vt:lpstr>Cypher:  Query iedereen die Bob heet</vt:lpstr>
      <vt:lpstr>Cypher:  Query iedereen die Inception leuk vindt</vt:lpstr>
      <vt:lpstr>Cypher: Query de films die iedereen leuk vindt die Inception leuk vindt</vt:lpstr>
      <vt:lpstr>Bruggen van Königsberg</vt:lpstr>
      <vt:lpstr>Bruggen van Königsberg Alle paden van A naar C (iedere brug één keer)</vt:lpstr>
      <vt:lpstr>Opgaven met Neo4j</vt:lpstr>
      <vt:lpstr>Neo4j Sandbox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Start een Neo4j Sandbox</vt:lpstr>
      <vt:lpstr>Quiz</vt:lpstr>
      <vt:lpstr>Proefvraag: Waar kom ik vandaan?</vt:lpstr>
      <vt:lpstr>Start van de Quiz</vt:lpstr>
      <vt:lpstr>1. Waar staat het acroniem SQL voor?</vt:lpstr>
      <vt:lpstr>2. In welk formaat wordt data vaak naar web browsers en apps gebracht?</vt:lpstr>
      <vt:lpstr>3. Waar hangt dit informatiebord?</vt:lpstr>
      <vt:lpstr>4. Wat is het decimale getal 42 in hexadecimale notatie?</vt:lpstr>
      <vt:lpstr>5. Met welke letter start het woord  in de paardensprongpuzzel?</vt:lpstr>
      <vt:lpstr>6. Welk van deze gegevens leg je niet vast over kolommen in een database tabel?</vt:lpstr>
      <vt:lpstr>7. Wat is “Save our Souls” in Morse code?</vt:lpstr>
      <vt:lpstr>8. Hoeveel bruggen waren er in Königsberg?</vt:lpstr>
      <vt:lpstr>9. Hoeveel is loser?</vt:lpstr>
      <vt:lpstr>10. Van welke organisatie is dit het datamodel?</vt:lpstr>
      <vt:lpstr>11. Welk SQL DML statement gebruik je om bestaande records te wijzigen?</vt:lpstr>
      <vt:lpstr>12. Welke stationsnaam wordt verborgen  door het paarse vlak?</vt:lpstr>
      <vt:lpstr>Halverwege de Quiz</vt:lpstr>
      <vt:lpstr>13. Hoeveel karakters kunnen verpakt zijn in een QR-code (ongeveer)</vt:lpstr>
      <vt:lpstr>14. Wat hoort er op de plek van                     in de  query “iedereen die Inception leuk vindt”</vt:lpstr>
      <vt:lpstr>15. Hoeveel intern geheugen had de ZX Spectrum home computer in 1983?</vt:lpstr>
      <vt:lpstr>16. Welke functie naam hoort op de XXXX Namen van “landlocked” landen in Afrika</vt:lpstr>
      <vt:lpstr>17. Wat is een geldige  SQL query? </vt:lpstr>
      <vt:lpstr>18. Van welke club is Conclusion hoofdsponsor?</vt:lpstr>
      <vt:lpstr>19. Met welk symbool kan je van dit document een geldig JSON document maken?</vt:lpstr>
      <vt:lpstr>20. Welk woord moet op de plaats van de XXX</vt:lpstr>
      <vt:lpstr>21. Wat is de vierde categorie  NoSQL database?</vt:lpstr>
      <vt:lpstr>22. Hoe heet de groep JSON documenten in MongoDB die als een “tabel” bij elkaar hoort?</vt:lpstr>
      <vt:lpstr>23. Welke tabelnaam ontbreekt?</vt:lpstr>
      <vt:lpstr>De oplossing van de  Kerst Kwiz</vt:lpstr>
      <vt:lpstr>Hints</vt:lpstr>
      <vt:lpstr>De goede letters</vt:lpstr>
      <vt:lpstr>De volgorde van de goede letters omgedraaid</vt:lpstr>
      <vt:lpstr>De goede letters, goede volgorde, met spaties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3</cp:revision>
  <dcterms:created xsi:type="dcterms:W3CDTF">2024-09-13T05:19:30Z</dcterms:created>
  <dcterms:modified xsi:type="dcterms:W3CDTF">2024-12-17T09:15:56Z</dcterms:modified>
</cp:coreProperties>
</file>